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83" r:id="rId8"/>
    <p:sldId id="259" r:id="rId9"/>
    <p:sldId id="264" r:id="rId10"/>
    <p:sldId id="265" r:id="rId11"/>
    <p:sldId id="266" r:id="rId12"/>
    <p:sldId id="273" r:id="rId13"/>
    <p:sldId id="275" r:id="rId14"/>
    <p:sldId id="267" r:id="rId15"/>
    <p:sldId id="284" r:id="rId16"/>
    <p:sldId id="276" r:id="rId17"/>
    <p:sldId id="280" r:id="rId18"/>
    <p:sldId id="278" r:id="rId19"/>
    <p:sldId id="268" r:id="rId20"/>
    <p:sldId id="271" r:id="rId21"/>
    <p:sldId id="281" r:id="rId22"/>
    <p:sldId id="269" r:id="rId23"/>
    <p:sldId id="260" r:id="rId24"/>
    <p:sldId id="261" r:id="rId25"/>
    <p:sldId id="262" r:id="rId26"/>
    <p:sldId id="263" r:id="rId27"/>
    <p:sldId id="270" r:id="rId28"/>
  </p:sldIdLst>
  <p:sldSz cx="18288000" cy="10287000"/>
  <p:notesSz cx="6858000" cy="9144000"/>
  <p:embeddedFontLst>
    <p:embeddedFont>
      <p:font typeface="Book Antiqua" panose="02040602050305030304" pitchFamily="18" charset="0"/>
      <p:regular r:id="rId29"/>
      <p:bold r:id="rId30"/>
      <p:italic r:id="rId31"/>
      <p:boldItalic r:id="rId32"/>
    </p:embeddedFont>
    <p:embeddedFont>
      <p:font typeface="Hatton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1B009-6E5C-7C1B-C72C-BA02CF534DED}" v="6" dt="2024-08-29T05:10:48.046"/>
    <p1510:client id="{0BFC34C2-9BED-79AA-9B0D-7739C889C135}" v="14" dt="2024-08-29T04:29:19.051"/>
    <p1510:client id="{13BFE3B2-0D98-3AC8-4DE3-FDF43CCF09C0}" v="3" dt="2024-08-29T13:15:45.266"/>
    <p1510:client id="{223D2BAC-647A-2B8D-E450-CD39175974F0}" v="17" dt="2024-08-29T08:25:41.865"/>
    <p1510:client id="{69642C22-D437-42E9-AC2D-A1664FCC9EFD}" v="289" dt="2024-08-30T01:30:40.799"/>
    <p1510:client id="{842C92DA-C0E1-9B0F-115C-71B93C21E146}" v="88" dt="2024-08-29T08:37:49.445"/>
    <p1510:client id="{970D7569-900D-9FBA-8079-444C30436316}" v="202" dt="2024-08-29T08:24:15.308"/>
    <p1510:client id="{E134D4AD-4833-132C-3F49-B0580C42ADC6}" v="157" dt="2024-08-29T05:02:11.719"/>
    <p1510:client id="{FC8A65E8-623C-4956-96BF-E25045EBB54A}" v="9" dt="2024-08-29T07:38:59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EST KOH YUAN JIE" userId="S::6045152d@polite.edu.sg::873d6c8f-a365-48d5-ae7a-878b16ae6aa7" providerId="AD" clId="Web-{E134D4AD-4833-132C-3F49-B0580C42ADC6}"/>
    <pc:docChg chg="addSld delSld modSld">
      <pc:chgData name="ERNEST KOH YUAN JIE" userId="S::6045152d@polite.edu.sg::873d6c8f-a365-48d5-ae7a-878b16ae6aa7" providerId="AD" clId="Web-{E134D4AD-4833-132C-3F49-B0580C42ADC6}" dt="2024-08-29T05:02:11.719" v="93" actId="14100"/>
      <pc:docMkLst>
        <pc:docMk/>
      </pc:docMkLst>
      <pc:sldChg chg="addSp modSp del">
        <pc:chgData name="ERNEST KOH YUAN JIE" userId="S::6045152d@polite.edu.sg::873d6c8f-a365-48d5-ae7a-878b16ae6aa7" providerId="AD" clId="Web-{E134D4AD-4833-132C-3F49-B0580C42ADC6}" dt="2024-08-29T04:34:57.376" v="7"/>
        <pc:sldMkLst>
          <pc:docMk/>
          <pc:sldMk cId="2633761734" sldId="274"/>
        </pc:sldMkLst>
        <pc:spChg chg="add mod">
          <ac:chgData name="ERNEST KOH YUAN JIE" userId="S::6045152d@polite.edu.sg::873d6c8f-a365-48d5-ae7a-878b16ae6aa7" providerId="AD" clId="Web-{E134D4AD-4833-132C-3F49-B0580C42ADC6}" dt="2024-08-29T04:34:16.297" v="2" actId="20577"/>
          <ac:spMkLst>
            <pc:docMk/>
            <pc:sldMk cId="2633761734" sldId="274"/>
            <ac:spMk id="3" creationId="{CC5E4CD8-C10F-DA60-E009-DCB48B796AE5}"/>
          </ac:spMkLst>
        </pc:spChg>
      </pc:sldChg>
      <pc:sldChg chg="addSp delSp modSp">
        <pc:chgData name="ERNEST KOH YUAN JIE" userId="S::6045152d@polite.edu.sg::873d6c8f-a365-48d5-ae7a-878b16ae6aa7" providerId="AD" clId="Web-{E134D4AD-4833-132C-3F49-B0580C42ADC6}" dt="2024-08-29T04:58:27.930" v="79" actId="14100"/>
        <pc:sldMkLst>
          <pc:docMk/>
          <pc:sldMk cId="4209489343" sldId="276"/>
        </pc:sldMkLst>
        <pc:spChg chg="mod">
          <ac:chgData name="ERNEST KOH YUAN JIE" userId="S::6045152d@polite.edu.sg::873d6c8f-a365-48d5-ae7a-878b16ae6aa7" providerId="AD" clId="Web-{E134D4AD-4833-132C-3F49-B0580C42ADC6}" dt="2024-08-29T04:39:17.089" v="67" actId="20577"/>
          <ac:spMkLst>
            <pc:docMk/>
            <pc:sldMk cId="4209489343" sldId="276"/>
            <ac:spMk id="9" creationId="{842CE189-5BA3-7B48-133C-F56F235199A1}"/>
          </ac:spMkLst>
        </pc:spChg>
        <pc:picChg chg="add del mod">
          <ac:chgData name="ERNEST KOH YUAN JIE" userId="S::6045152d@polite.edu.sg::873d6c8f-a365-48d5-ae7a-878b16ae6aa7" providerId="AD" clId="Web-{E134D4AD-4833-132C-3F49-B0580C42ADC6}" dt="2024-08-29T04:54:27.842" v="69"/>
          <ac:picMkLst>
            <pc:docMk/>
            <pc:sldMk cId="4209489343" sldId="276"/>
            <ac:picMk id="4" creationId="{05ECC5EC-47DE-3A63-BE6E-A10F243EBB1C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4:55:28.470" v="73" actId="1076"/>
          <ac:picMkLst>
            <pc:docMk/>
            <pc:sldMk cId="4209489343" sldId="276"/>
            <ac:picMk id="5" creationId="{DFE60524-96AE-1721-7EBE-166ABEB2F63B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4:58:27.930" v="79" actId="14100"/>
          <ac:picMkLst>
            <pc:docMk/>
            <pc:sldMk cId="4209489343" sldId="276"/>
            <ac:picMk id="6" creationId="{08D5BC5B-F5E5-1F8B-3678-B5C7FC6BEE49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4:37:51.852" v="31"/>
          <ac:picMkLst>
            <pc:docMk/>
            <pc:sldMk cId="4209489343" sldId="276"/>
            <ac:picMk id="11" creationId="{EA378E24-F66F-BD6E-9B78-08255E574917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4:39:22.246" v="68"/>
          <ac:picMkLst>
            <pc:docMk/>
            <pc:sldMk cId="4209489343" sldId="276"/>
            <ac:picMk id="13" creationId="{294D473F-7223-F066-10D7-37506543E952}"/>
          </ac:picMkLst>
        </pc:picChg>
      </pc:sldChg>
      <pc:sldChg chg="add del replId">
        <pc:chgData name="ERNEST KOH YUAN JIE" userId="S::6045152d@polite.edu.sg::873d6c8f-a365-48d5-ae7a-878b16ae6aa7" providerId="AD" clId="Web-{E134D4AD-4833-132C-3F49-B0580C42ADC6}" dt="2024-08-29T04:34:52.564" v="5"/>
        <pc:sldMkLst>
          <pc:docMk/>
          <pc:sldMk cId="893495919" sldId="277"/>
        </pc:sldMkLst>
      </pc:sldChg>
      <pc:sldChg chg="add replId">
        <pc:chgData name="ERNEST KOH YUAN JIE" userId="S::6045152d@polite.edu.sg::873d6c8f-a365-48d5-ae7a-878b16ae6aa7" providerId="AD" clId="Web-{E134D4AD-4833-132C-3F49-B0580C42ADC6}" dt="2024-08-29T04:34:51.454" v="4"/>
        <pc:sldMkLst>
          <pc:docMk/>
          <pc:sldMk cId="2178782008" sldId="278"/>
        </pc:sldMkLst>
      </pc:sldChg>
      <pc:sldChg chg="modSp add del replId">
        <pc:chgData name="ERNEST KOH YUAN JIE" userId="S::6045152d@polite.edu.sg::873d6c8f-a365-48d5-ae7a-878b16ae6aa7" providerId="AD" clId="Web-{E134D4AD-4833-132C-3F49-B0580C42ADC6}" dt="2024-08-29T05:00:16.652" v="81"/>
        <pc:sldMkLst>
          <pc:docMk/>
          <pc:sldMk cId="4170466815" sldId="279"/>
        </pc:sldMkLst>
        <pc:spChg chg="mod">
          <ac:chgData name="ERNEST KOH YUAN JIE" userId="S::6045152d@polite.edu.sg::873d6c8f-a365-48d5-ae7a-878b16ae6aa7" providerId="AD" clId="Web-{E134D4AD-4833-132C-3F49-B0580C42ADC6}" dt="2024-08-29T04:35:37.644" v="26" actId="20577"/>
          <ac:spMkLst>
            <pc:docMk/>
            <pc:sldMk cId="4170466815" sldId="279"/>
            <ac:spMk id="9" creationId="{842CE189-5BA3-7B48-133C-F56F235199A1}"/>
          </ac:spMkLst>
        </pc:spChg>
      </pc:sldChg>
      <pc:sldChg chg="addSp delSp modSp add replId">
        <pc:chgData name="ERNEST KOH YUAN JIE" userId="S::6045152d@polite.edu.sg::873d6c8f-a365-48d5-ae7a-878b16ae6aa7" providerId="AD" clId="Web-{E134D4AD-4833-132C-3F49-B0580C42ADC6}" dt="2024-08-29T05:02:11.719" v="93" actId="14100"/>
        <pc:sldMkLst>
          <pc:docMk/>
          <pc:sldMk cId="589113542" sldId="280"/>
        </pc:sldMkLst>
        <pc:picChg chg="add mod">
          <ac:chgData name="ERNEST KOH YUAN JIE" userId="S::6045152d@polite.edu.sg::873d6c8f-a365-48d5-ae7a-878b16ae6aa7" providerId="AD" clId="Web-{E134D4AD-4833-132C-3F49-B0580C42ADC6}" dt="2024-08-29T05:00:56.295" v="89" actId="1076"/>
          <ac:picMkLst>
            <pc:docMk/>
            <pc:sldMk cId="589113542" sldId="280"/>
            <ac:picMk id="4" creationId="{45253E9C-CCDC-84C7-5099-AD61D0EE1155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5:00:22.090" v="82"/>
          <ac:picMkLst>
            <pc:docMk/>
            <pc:sldMk cId="589113542" sldId="280"/>
            <ac:picMk id="5" creationId="{DFE60524-96AE-1721-7EBE-166ABEB2F63B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5:00:22.996" v="83"/>
          <ac:picMkLst>
            <pc:docMk/>
            <pc:sldMk cId="589113542" sldId="280"/>
            <ac:picMk id="6" creationId="{08D5BC5B-F5E5-1F8B-3678-B5C7FC6BEE49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5:02:11.719" v="93" actId="14100"/>
          <ac:picMkLst>
            <pc:docMk/>
            <pc:sldMk cId="589113542" sldId="280"/>
            <ac:picMk id="7" creationId="{F40C1B7F-A167-0B3B-7ADC-63116AC99C45}"/>
          </ac:picMkLst>
        </pc:picChg>
      </pc:sldChg>
    </pc:docChg>
  </pc:docChgLst>
  <pc:docChgLst>
    <pc:chgData name="VINOTH S/O NANDA KUMARAN" userId="S::3128370e@polite.edu.sg::562ba6d6-39f7-44cc-b43d-78f7ff9bfada" providerId="AD" clId="Web-{69642C22-D437-42E9-AC2D-A1664FCC9EFD}"/>
    <pc:docChg chg="addSld modSld sldOrd">
      <pc:chgData name="VINOTH S/O NANDA KUMARAN" userId="S::3128370e@polite.edu.sg::562ba6d6-39f7-44cc-b43d-78f7ff9bfada" providerId="AD" clId="Web-{69642C22-D437-42E9-AC2D-A1664FCC9EFD}" dt="2024-08-30T01:30:40.799" v="175" actId="1076"/>
      <pc:docMkLst>
        <pc:docMk/>
      </pc:docMkLst>
      <pc:sldChg chg="addSp delSp modSp">
        <pc:chgData name="VINOTH S/O NANDA KUMARAN" userId="S::3128370e@polite.edu.sg::562ba6d6-39f7-44cc-b43d-78f7ff9bfada" providerId="AD" clId="Web-{69642C22-D437-42E9-AC2D-A1664FCC9EFD}" dt="2024-08-30T01:20:16.603" v="71" actId="14100"/>
        <pc:sldMkLst>
          <pc:docMk/>
          <pc:sldMk cId="4209489343" sldId="276"/>
        </pc:sldMkLst>
        <pc:spChg chg="add del mod">
          <ac:chgData name="VINOTH S/O NANDA KUMARAN" userId="S::3128370e@polite.edu.sg::562ba6d6-39f7-44cc-b43d-78f7ff9bfada" providerId="AD" clId="Web-{69642C22-D437-42E9-AC2D-A1664FCC9EFD}" dt="2024-08-30T01:19:09.975" v="51"/>
          <ac:spMkLst>
            <pc:docMk/>
            <pc:sldMk cId="4209489343" sldId="276"/>
            <ac:spMk id="7" creationId="{B2C21776-615E-951D-8A27-EBCB83B5FD09}"/>
          </ac:spMkLst>
        </pc:spChg>
        <pc:spChg chg="mod">
          <ac:chgData name="VINOTH S/O NANDA KUMARAN" userId="S::3128370e@polite.edu.sg::562ba6d6-39f7-44cc-b43d-78f7ff9bfada" providerId="AD" clId="Web-{69642C22-D437-42E9-AC2D-A1664FCC9EFD}" dt="2024-08-30T01:19:57.805" v="68" actId="20577"/>
          <ac:spMkLst>
            <pc:docMk/>
            <pc:sldMk cId="4209489343" sldId="276"/>
            <ac:spMk id="9" creationId="{842CE189-5BA3-7B48-133C-F56F235199A1}"/>
          </ac:spMkLst>
        </pc:spChg>
        <pc:picChg chg="add mod">
          <ac:chgData name="VINOTH S/O NANDA KUMARAN" userId="S::3128370e@polite.edu.sg::562ba6d6-39f7-44cc-b43d-78f7ff9bfada" providerId="AD" clId="Web-{69642C22-D437-42E9-AC2D-A1664FCC9EFD}" dt="2024-08-30T01:20:08.525" v="69" actId="1076"/>
          <ac:picMkLst>
            <pc:docMk/>
            <pc:sldMk cId="4209489343" sldId="276"/>
            <ac:picMk id="4" creationId="{C4ADB78F-DF8A-41B9-F99F-5F0D55E3956D}"/>
          </ac:picMkLst>
        </pc:picChg>
        <pc:picChg chg="add del">
          <ac:chgData name="VINOTH S/O NANDA KUMARAN" userId="S::3128370e@polite.edu.sg::562ba6d6-39f7-44cc-b43d-78f7ff9bfada" providerId="AD" clId="Web-{69642C22-D437-42E9-AC2D-A1664FCC9EFD}" dt="2024-08-30T01:13:53.448" v="4"/>
          <ac:picMkLst>
            <pc:docMk/>
            <pc:sldMk cId="4209489343" sldId="276"/>
            <ac:picMk id="5" creationId="{DFE60524-96AE-1721-7EBE-166ABEB2F63B}"/>
          </ac:picMkLst>
        </pc:picChg>
        <pc:picChg chg="add del">
          <ac:chgData name="VINOTH S/O NANDA KUMARAN" userId="S::3128370e@polite.edu.sg::562ba6d6-39f7-44cc-b43d-78f7ff9bfada" providerId="AD" clId="Web-{69642C22-D437-42E9-AC2D-A1664FCC9EFD}" dt="2024-08-30T01:15:01.278" v="20"/>
          <ac:picMkLst>
            <pc:docMk/>
            <pc:sldMk cId="4209489343" sldId="276"/>
            <ac:picMk id="6" creationId="{08D5BC5B-F5E5-1F8B-3678-B5C7FC6BEE49}"/>
          </ac:picMkLst>
        </pc:picChg>
        <pc:picChg chg="add del mod">
          <ac:chgData name="VINOTH S/O NANDA KUMARAN" userId="S::3128370e@polite.edu.sg::562ba6d6-39f7-44cc-b43d-78f7ff9bfada" providerId="AD" clId="Web-{69642C22-D437-42E9-AC2D-A1664FCC9EFD}" dt="2024-08-30T01:18:12.536" v="42"/>
          <ac:picMkLst>
            <pc:docMk/>
            <pc:sldMk cId="4209489343" sldId="276"/>
            <ac:picMk id="8" creationId="{FA10169B-0212-24FB-9E8F-7D8A80970340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20:16.603" v="71" actId="14100"/>
          <ac:picMkLst>
            <pc:docMk/>
            <pc:sldMk cId="4209489343" sldId="276"/>
            <ac:picMk id="10" creationId="{5B64C4A3-B7B2-5F68-E019-87407C4F6721}"/>
          </ac:picMkLst>
        </pc:picChg>
      </pc:sldChg>
      <pc:sldChg chg="addSp delSp modSp">
        <pc:chgData name="VINOTH S/O NANDA KUMARAN" userId="S::3128370e@polite.edu.sg::562ba6d6-39f7-44cc-b43d-78f7ff9bfada" providerId="AD" clId="Web-{69642C22-D437-42E9-AC2D-A1664FCC9EFD}" dt="2024-08-30T01:26:06.726" v="153" actId="1076"/>
        <pc:sldMkLst>
          <pc:docMk/>
          <pc:sldMk cId="2178782008" sldId="278"/>
        </pc:sldMkLst>
        <pc:spChg chg="add mod">
          <ac:chgData name="VINOTH S/O NANDA KUMARAN" userId="S::3128370e@polite.edu.sg::562ba6d6-39f7-44cc-b43d-78f7ff9bfada" providerId="AD" clId="Web-{69642C22-D437-42E9-AC2D-A1664FCC9EFD}" dt="2024-08-30T01:25:49.069" v="149" actId="20577"/>
          <ac:spMkLst>
            <pc:docMk/>
            <pc:sldMk cId="2178782008" sldId="278"/>
            <ac:spMk id="6" creationId="{38D976FC-D5DA-5A4E-CE9D-8FCB96A3967E}"/>
          </ac:spMkLst>
        </pc:spChg>
        <pc:spChg chg="del">
          <ac:chgData name="VINOTH S/O NANDA KUMARAN" userId="S::3128370e@polite.edu.sg::562ba6d6-39f7-44cc-b43d-78f7ff9bfada" providerId="AD" clId="Web-{69642C22-D437-42E9-AC2D-A1664FCC9EFD}" dt="2024-08-30T01:20:58.058" v="74"/>
          <ac:spMkLst>
            <pc:docMk/>
            <pc:sldMk cId="2178782008" sldId="278"/>
            <ac:spMk id="9" creationId="{842CE189-5BA3-7B48-133C-F56F235199A1}"/>
          </ac:spMkLst>
        </pc:spChg>
        <pc:picChg chg="add mod">
          <ac:chgData name="VINOTH S/O NANDA KUMARAN" userId="S::3128370e@polite.edu.sg::562ba6d6-39f7-44cc-b43d-78f7ff9bfada" providerId="AD" clId="Web-{69642C22-D437-42E9-AC2D-A1664FCC9EFD}" dt="2024-08-30T01:26:06.726" v="153" actId="1076"/>
          <ac:picMkLst>
            <pc:docMk/>
            <pc:sldMk cId="2178782008" sldId="278"/>
            <ac:picMk id="4" creationId="{B1CA0ED0-9C6E-073D-81CF-9326B791121B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0:55.089" v="73"/>
          <ac:picMkLst>
            <pc:docMk/>
            <pc:sldMk cId="2178782008" sldId="278"/>
            <ac:picMk id="11" creationId="{EA378E24-F66F-BD6E-9B78-08255E574917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0:53.573" v="72"/>
          <ac:picMkLst>
            <pc:docMk/>
            <pc:sldMk cId="2178782008" sldId="278"/>
            <ac:picMk id="13" creationId="{294D473F-7223-F066-10D7-37506543E952}"/>
          </ac:picMkLst>
        </pc:picChg>
      </pc:sldChg>
      <pc:sldChg chg="addSp delSp modSp">
        <pc:chgData name="VINOTH S/O NANDA KUMARAN" userId="S::3128370e@polite.edu.sg::562ba6d6-39f7-44cc-b43d-78f7ff9bfada" providerId="AD" clId="Web-{69642C22-D437-42E9-AC2D-A1664FCC9EFD}" dt="2024-08-30T01:23:47.986" v="119" actId="20577"/>
        <pc:sldMkLst>
          <pc:docMk/>
          <pc:sldMk cId="589113542" sldId="280"/>
        </pc:sldMkLst>
        <pc:spChg chg="add mod">
          <ac:chgData name="VINOTH S/O NANDA KUMARAN" userId="S::3128370e@polite.edu.sg::562ba6d6-39f7-44cc-b43d-78f7ff9bfada" providerId="AD" clId="Web-{69642C22-D437-42E9-AC2D-A1664FCC9EFD}" dt="2024-08-30T01:23:47.986" v="119" actId="20577"/>
          <ac:spMkLst>
            <pc:docMk/>
            <pc:sldMk cId="589113542" sldId="280"/>
            <ac:spMk id="8" creationId="{8300EC58-89D2-D18F-7F60-2862025CE64B}"/>
          </ac:spMkLst>
        </pc:spChg>
        <pc:spChg chg="del">
          <ac:chgData name="VINOTH S/O NANDA KUMARAN" userId="S::3128370e@polite.edu.sg::562ba6d6-39f7-44cc-b43d-78f7ff9bfada" providerId="AD" clId="Web-{69642C22-D437-42E9-AC2D-A1664FCC9EFD}" dt="2024-08-30T01:21:03.089" v="76"/>
          <ac:spMkLst>
            <pc:docMk/>
            <pc:sldMk cId="589113542" sldId="280"/>
            <ac:spMk id="9" creationId="{842CE189-5BA3-7B48-133C-F56F235199A1}"/>
          </ac:spMkLst>
        </pc:spChg>
        <pc:picChg chg="del">
          <ac:chgData name="VINOTH S/O NANDA KUMARAN" userId="S::3128370e@polite.edu.sg::562ba6d6-39f7-44cc-b43d-78f7ff9bfada" providerId="AD" clId="Web-{69642C22-D437-42E9-AC2D-A1664FCC9EFD}" dt="2024-08-30T01:21:00.823" v="75"/>
          <ac:picMkLst>
            <pc:docMk/>
            <pc:sldMk cId="589113542" sldId="280"/>
            <ac:picMk id="4" creationId="{45253E9C-CCDC-84C7-5099-AD61D0EE1155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23:34.064" v="117" actId="1076"/>
          <ac:picMkLst>
            <pc:docMk/>
            <pc:sldMk cId="589113542" sldId="280"/>
            <ac:picMk id="5" creationId="{39C6B14E-43DC-D8FC-769F-7DEE5F446F5F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1:05.214" v="77"/>
          <ac:picMkLst>
            <pc:docMk/>
            <pc:sldMk cId="589113542" sldId="280"/>
            <ac:picMk id="7" creationId="{F40C1B7F-A167-0B3B-7ADC-63116AC99C45}"/>
          </ac:picMkLst>
        </pc:picChg>
      </pc:sldChg>
      <pc:sldChg chg="addSp delSp modSp add ord replId">
        <pc:chgData name="VINOTH S/O NANDA KUMARAN" userId="S::3128370e@polite.edu.sg::562ba6d6-39f7-44cc-b43d-78f7ff9bfada" providerId="AD" clId="Web-{69642C22-D437-42E9-AC2D-A1664FCC9EFD}" dt="2024-08-30T01:30:40.799" v="175" actId="1076"/>
        <pc:sldMkLst>
          <pc:docMk/>
          <pc:sldMk cId="2777972898" sldId="284"/>
        </pc:sldMkLst>
        <pc:spChg chg="mod">
          <ac:chgData name="VINOTH S/O NANDA KUMARAN" userId="S::3128370e@polite.edu.sg::562ba6d6-39f7-44cc-b43d-78f7ff9bfada" providerId="AD" clId="Web-{69642C22-D437-42E9-AC2D-A1664FCC9EFD}" dt="2024-08-30T01:29:57.156" v="166" actId="20577"/>
          <ac:spMkLst>
            <pc:docMk/>
            <pc:sldMk cId="2777972898" sldId="284"/>
            <ac:spMk id="9" creationId="{842CE189-5BA3-7B48-133C-F56F235199A1}"/>
          </ac:spMkLst>
        </pc:spChg>
        <pc:picChg chg="del">
          <ac:chgData name="VINOTH S/O NANDA KUMARAN" userId="S::3128370e@polite.edu.sg::562ba6d6-39f7-44cc-b43d-78f7ff9bfada" providerId="AD" clId="Web-{69642C22-D437-42E9-AC2D-A1664FCC9EFD}" dt="2024-08-30T01:29:59.031" v="167"/>
          <ac:picMkLst>
            <pc:docMk/>
            <pc:sldMk cId="2777972898" sldId="284"/>
            <ac:picMk id="4" creationId="{C4ADB78F-DF8A-41B9-F99F-5F0D55E3956D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30:40.799" v="175" actId="1076"/>
          <ac:picMkLst>
            <pc:docMk/>
            <pc:sldMk cId="2777972898" sldId="284"/>
            <ac:picMk id="5" creationId="{5150D1B7-06B7-0957-C9D5-5F5B0A1C5498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30:00.610" v="168"/>
          <ac:picMkLst>
            <pc:docMk/>
            <pc:sldMk cId="2777972898" sldId="284"/>
            <ac:picMk id="10" creationId="{5B64C4A3-B7B2-5F68-E019-87407C4F6721}"/>
          </ac:picMkLst>
        </pc:picChg>
      </pc:sldChg>
    </pc:docChg>
  </pc:docChgLst>
  <pc:docChgLst>
    <pc:chgData name="VINOTH S/O NANDA KUMARAN" userId="S::3128370e@polite.edu.sg::562ba6d6-39f7-44cc-b43d-78f7ff9bfada" providerId="AD" clId="Web-{FC8A65E8-623C-4956-96BF-E25045EBB54A}"/>
    <pc:docChg chg="addSld delSld">
      <pc:chgData name="VINOTH S/O NANDA KUMARAN" userId="S::3128370e@polite.edu.sg::562ba6d6-39f7-44cc-b43d-78f7ff9bfada" providerId="AD" clId="Web-{FC8A65E8-623C-4956-96BF-E25045EBB54A}" dt="2024-08-29T07:38:59.974" v="8"/>
      <pc:docMkLst>
        <pc:docMk/>
      </pc:docMkLst>
      <pc:sldChg chg="add del">
        <pc:chgData name="VINOTH S/O NANDA KUMARAN" userId="S::3128370e@polite.edu.sg::562ba6d6-39f7-44cc-b43d-78f7ff9bfada" providerId="AD" clId="Web-{FC8A65E8-623C-4956-96BF-E25045EBB54A}" dt="2024-08-29T07:35:31.857" v="4"/>
        <pc:sldMkLst>
          <pc:docMk/>
          <pc:sldMk cId="0" sldId="260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72" v="5"/>
        <pc:sldMkLst>
          <pc:docMk/>
          <pc:sldMk cId="0" sldId="261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88" v="6"/>
        <pc:sldMkLst>
          <pc:docMk/>
          <pc:sldMk cId="0" sldId="262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88" v="7"/>
        <pc:sldMkLst>
          <pc:docMk/>
          <pc:sldMk cId="0" sldId="263"/>
        </pc:sldMkLst>
      </pc:sldChg>
      <pc:sldChg chg="new">
        <pc:chgData name="VINOTH S/O NANDA KUMARAN" userId="S::3128370e@polite.edu.sg::562ba6d6-39f7-44cc-b43d-78f7ff9bfada" providerId="AD" clId="Web-{FC8A65E8-623C-4956-96BF-E25045EBB54A}" dt="2024-08-29T07:38:59.974" v="8"/>
        <pc:sldMkLst>
          <pc:docMk/>
          <pc:sldMk cId="4272211911" sldId="282"/>
        </pc:sldMkLst>
      </pc:sldChg>
    </pc:docChg>
  </pc:docChgLst>
  <pc:docChgLst>
    <pc:chgData name="ERNEST KOH YUAN JIE" userId="S::6045152d@polite.edu.sg::873d6c8f-a365-48d5-ae7a-878b16ae6aa7" providerId="AD" clId="Web-{0BFC34C2-9BED-79AA-9B0D-7739C889C135}"/>
    <pc:docChg chg="addSld delSld sldOrd">
      <pc:chgData name="ERNEST KOH YUAN JIE" userId="S::6045152d@polite.edu.sg::873d6c8f-a365-48d5-ae7a-878b16ae6aa7" providerId="AD" clId="Web-{0BFC34C2-9BED-79AA-9B0D-7739C889C135}" dt="2024-08-29T04:29:19.051" v="13"/>
      <pc:docMkLst>
        <pc:docMk/>
      </pc:docMkLst>
      <pc:sldChg chg="new del">
        <pc:chgData name="ERNEST KOH YUAN JIE" userId="S::6045152d@polite.edu.sg::873d6c8f-a365-48d5-ae7a-878b16ae6aa7" providerId="AD" clId="Web-{0BFC34C2-9BED-79AA-9B0D-7739C889C135}" dt="2024-08-29T04:26:34.707" v="2"/>
        <pc:sldMkLst>
          <pc:docMk/>
          <pc:sldMk cId="203332550" sldId="272"/>
        </pc:sldMkLst>
      </pc:sldChg>
      <pc:sldChg chg="add">
        <pc:chgData name="ERNEST KOH YUAN JIE" userId="S::6045152d@polite.edu.sg::873d6c8f-a365-48d5-ae7a-878b16ae6aa7" providerId="AD" clId="Web-{0BFC34C2-9BED-79AA-9B0D-7739C889C135}" dt="2024-08-29T04:26:30.019" v="1"/>
        <pc:sldMkLst>
          <pc:docMk/>
          <pc:sldMk cId="2081018281" sldId="273"/>
        </pc:sldMkLst>
      </pc:sldChg>
      <pc:sldChg chg="new ord">
        <pc:chgData name="ERNEST KOH YUAN JIE" userId="S::6045152d@polite.edu.sg::873d6c8f-a365-48d5-ae7a-878b16ae6aa7" providerId="AD" clId="Web-{0BFC34C2-9BED-79AA-9B0D-7739C889C135}" dt="2024-08-29T04:28:03.160" v="12"/>
        <pc:sldMkLst>
          <pc:docMk/>
          <pc:sldMk cId="2633761734" sldId="274"/>
        </pc:sldMkLst>
      </pc:sldChg>
      <pc:sldChg chg="add">
        <pc:chgData name="ERNEST KOH YUAN JIE" userId="S::6045152d@polite.edu.sg::873d6c8f-a365-48d5-ae7a-878b16ae6aa7" providerId="AD" clId="Web-{0BFC34C2-9BED-79AA-9B0D-7739C889C135}" dt="2024-08-29T04:27:44.723" v="9"/>
        <pc:sldMkLst>
          <pc:docMk/>
          <pc:sldMk cId="3254222138" sldId="275"/>
        </pc:sldMkLst>
      </pc:sldChg>
      <pc:sldChg chg="add">
        <pc:chgData name="ERNEST KOH YUAN JIE" userId="S::6045152d@polite.edu.sg::873d6c8f-a365-48d5-ae7a-878b16ae6aa7" providerId="AD" clId="Web-{0BFC34C2-9BED-79AA-9B0D-7739C889C135}" dt="2024-08-29T04:29:19.051" v="13"/>
        <pc:sldMkLst>
          <pc:docMk/>
          <pc:sldMk cId="4209489343" sldId="276"/>
        </pc:sldMkLst>
      </pc:sldChg>
    </pc:docChg>
  </pc:docChgLst>
  <pc:docChgLst>
    <pc:chgData name="ERNEST KOH YUAN JIE" userId="S::6045152d@polite.edu.sg::873d6c8f-a365-48d5-ae7a-878b16ae6aa7" providerId="AD" clId="Web-{0761B009-6E5C-7C1B-C72C-BA02CF534DED}"/>
    <pc:docChg chg="addSld modSld">
      <pc:chgData name="ERNEST KOH YUAN JIE" userId="S::6045152d@polite.edu.sg::873d6c8f-a365-48d5-ae7a-878b16ae6aa7" providerId="AD" clId="Web-{0761B009-6E5C-7C1B-C72C-BA02CF534DED}" dt="2024-08-29T05:10:48.046" v="4" actId="1076"/>
      <pc:docMkLst>
        <pc:docMk/>
      </pc:docMkLst>
      <pc:sldChg chg="addSp modSp new">
        <pc:chgData name="ERNEST KOH YUAN JIE" userId="S::6045152d@polite.edu.sg::873d6c8f-a365-48d5-ae7a-878b16ae6aa7" providerId="AD" clId="Web-{0761B009-6E5C-7C1B-C72C-BA02CF534DED}" dt="2024-08-29T05:10:48.046" v="4" actId="1076"/>
        <pc:sldMkLst>
          <pc:docMk/>
          <pc:sldMk cId="503035583" sldId="281"/>
        </pc:sldMkLst>
        <pc:picChg chg="add mod">
          <ac:chgData name="ERNEST KOH YUAN JIE" userId="S::6045152d@polite.edu.sg::873d6c8f-a365-48d5-ae7a-878b16ae6aa7" providerId="AD" clId="Web-{0761B009-6E5C-7C1B-C72C-BA02CF534DED}" dt="2024-08-29T05:10:48.046" v="4" actId="1076"/>
          <ac:picMkLst>
            <pc:docMk/>
            <pc:sldMk cId="503035583" sldId="281"/>
            <ac:picMk id="2" creationId="{63CB57BD-42B9-374A-575B-473602026808}"/>
          </ac:picMkLst>
        </pc:picChg>
      </pc:sldChg>
    </pc:docChg>
  </pc:docChgLst>
  <pc:docChgLst>
    <pc:chgData name="ERNEST KOH YUAN JIE" userId="S::6045152d@polite.edu.sg::873d6c8f-a365-48d5-ae7a-878b16ae6aa7" providerId="AD" clId="Web-{970D7569-900D-9FBA-8079-444C30436316}"/>
    <pc:docChg chg="addSld modSld">
      <pc:chgData name="ERNEST KOH YUAN JIE" userId="S::6045152d@polite.edu.sg::873d6c8f-a365-48d5-ae7a-878b16ae6aa7" providerId="AD" clId="Web-{970D7569-900D-9FBA-8079-444C30436316}" dt="2024-08-29T08:24:15.308" v="163" actId="1076"/>
      <pc:docMkLst>
        <pc:docMk/>
      </pc:docMkLst>
      <pc:sldChg chg="addSp delSp modSp new">
        <pc:chgData name="ERNEST KOH YUAN JIE" userId="S::6045152d@polite.edu.sg::873d6c8f-a365-48d5-ae7a-878b16ae6aa7" providerId="AD" clId="Web-{970D7569-900D-9FBA-8079-444C30436316}" dt="2024-08-29T08:24:15.308" v="163" actId="1076"/>
        <pc:sldMkLst>
          <pc:docMk/>
          <pc:sldMk cId="3726186131" sldId="283"/>
        </pc:sldMkLst>
        <pc:spChg chg="add mod">
          <ac:chgData name="ERNEST KOH YUAN JIE" userId="S::6045152d@polite.edu.sg::873d6c8f-a365-48d5-ae7a-878b16ae6aa7" providerId="AD" clId="Web-{970D7569-900D-9FBA-8079-444C30436316}" dt="2024-08-29T08:09:13.018" v="15"/>
          <ac:spMkLst>
            <pc:docMk/>
            <pc:sldMk cId="3726186131" sldId="283"/>
            <ac:spMk id="3" creationId="{75D2927F-B705-8827-3901-7EB227A48FE4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2:44.067" v="35" actId="1076"/>
          <ac:spMkLst>
            <pc:docMk/>
            <pc:sldMk cId="3726186131" sldId="283"/>
            <ac:spMk id="8" creationId="{B9B41197-CB1E-DCD8-18EA-8ECD44CB61DF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5:59.303" v="49" actId="1076"/>
          <ac:spMkLst>
            <pc:docMk/>
            <pc:sldMk cId="3726186131" sldId="283"/>
            <ac:spMk id="9" creationId="{7B648C47-C2E4-B90D-639D-B8B3499D0451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8:17.070" v="89" actId="1076"/>
          <ac:spMkLst>
            <pc:docMk/>
            <pc:sldMk cId="3726186131" sldId="283"/>
            <ac:spMk id="10" creationId="{205B6456-6AE1-E02E-3DC2-E0BADC3B818F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8:31.383" v="92" actId="1076"/>
          <ac:spMkLst>
            <pc:docMk/>
            <pc:sldMk cId="3726186131" sldId="283"/>
            <ac:spMk id="15" creationId="{586F2DC3-4E58-1ECD-32BB-7698E49ED5C8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2:55.839" v="137" actId="20577"/>
          <ac:spMkLst>
            <pc:docMk/>
            <pc:sldMk cId="3726186131" sldId="283"/>
            <ac:spMk id="16" creationId="{CDD6E402-4288-F966-5C7F-DDC89FE706FA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0:33.462" v="115" actId="1076"/>
          <ac:spMkLst>
            <pc:docMk/>
            <pc:sldMk cId="3726186131" sldId="283"/>
            <ac:spMk id="17" creationId="{86070C1E-FFD5-6F43-25B0-092074306850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4:15.308" v="163" actId="1076"/>
          <ac:spMkLst>
            <pc:docMk/>
            <pc:sldMk cId="3726186131" sldId="283"/>
            <ac:spMk id="18" creationId="{403AA52B-54DB-0CB3-78F1-636B9F398447}"/>
          </ac:spMkLst>
        </pc:spChg>
        <pc:picChg chg="add mod">
          <ac:chgData name="ERNEST KOH YUAN JIE" userId="S::6045152d@polite.edu.sg::873d6c8f-a365-48d5-ae7a-878b16ae6aa7" providerId="AD" clId="Web-{970D7569-900D-9FBA-8079-444C30436316}" dt="2024-08-29T08:16:02.366" v="50" actId="1076"/>
          <ac:picMkLst>
            <pc:docMk/>
            <pc:sldMk cId="3726186131" sldId="283"/>
            <ac:picMk id="2" creationId="{E751DFBA-651D-C61F-7EF2-A06D13CF5BCE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2:46.739" v="36" actId="1076"/>
          <ac:picMkLst>
            <pc:docMk/>
            <pc:sldMk cId="3726186131" sldId="283"/>
            <ac:picMk id="4" creationId="{EB41E16F-4ADF-A17C-6606-5FBB805B3B02}"/>
          </ac:picMkLst>
        </pc:picChg>
        <pc:picChg chg="add del mod">
          <ac:chgData name="ERNEST KOH YUAN JIE" userId="S::6045152d@polite.edu.sg::873d6c8f-a365-48d5-ae7a-878b16ae6aa7" providerId="AD" clId="Web-{970D7569-900D-9FBA-8079-444C30436316}" dt="2024-08-29T08:10:28.925" v="21"/>
          <ac:picMkLst>
            <pc:docMk/>
            <pc:sldMk cId="3726186131" sldId="283"/>
            <ac:picMk id="5" creationId="{701D491C-9BC0-7CBD-3C17-8D96828CF77F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20:39.150" v="116" actId="1076"/>
          <ac:picMkLst>
            <pc:docMk/>
            <pc:sldMk cId="3726186131" sldId="283"/>
            <ac:picMk id="6" creationId="{7FA5FC9F-BCDF-E1C5-C3FC-8E7FD17A49DD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2:14.067" v="31" actId="1076"/>
          <ac:picMkLst>
            <pc:docMk/>
            <pc:sldMk cId="3726186131" sldId="283"/>
            <ac:picMk id="7" creationId="{D88E5B7A-E6B0-01E8-7A88-4FCC1EA41899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99" v="93" actId="1076"/>
          <ac:picMkLst>
            <pc:docMk/>
            <pc:sldMk cId="3726186131" sldId="283"/>
            <ac:picMk id="11" creationId="{46088C14-D906-8E27-35DC-898B196A1E1A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83" v="90" actId="1076"/>
          <ac:picMkLst>
            <pc:docMk/>
            <pc:sldMk cId="3726186131" sldId="283"/>
            <ac:picMk id="12" creationId="{5F11E434-6608-FFDD-BF4D-57BB121AE752}"/>
          </ac:picMkLst>
        </pc:picChg>
        <pc:picChg chg="add del mod">
          <ac:chgData name="ERNEST KOH YUAN JIE" userId="S::6045152d@polite.edu.sg::873d6c8f-a365-48d5-ae7a-878b16ae6aa7" providerId="AD" clId="Web-{970D7569-900D-9FBA-8079-444C30436316}" dt="2024-08-29T08:16:33.694" v="60"/>
          <ac:picMkLst>
            <pc:docMk/>
            <pc:sldMk cId="3726186131" sldId="283"/>
            <ac:picMk id="13" creationId="{22B3CF90-BA6C-662F-7EA7-14CDD050DF45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83" v="91" actId="1076"/>
          <ac:picMkLst>
            <pc:docMk/>
            <pc:sldMk cId="3726186131" sldId="283"/>
            <ac:picMk id="14" creationId="{A76D75F6-CF80-F97F-0362-A468C4B2292D}"/>
          </ac:picMkLst>
        </pc:picChg>
      </pc:sldChg>
    </pc:docChg>
  </pc:docChgLst>
  <pc:docChgLst>
    <pc:chgData name="ERNEST KOH YUAN JIE" userId="S::6045152d@polite.edu.sg::873d6c8f-a365-48d5-ae7a-878b16ae6aa7" providerId="AD" clId="Web-{223D2BAC-647A-2B8D-E450-CD39175974F0}"/>
    <pc:docChg chg="delSld modSld sldOrd">
      <pc:chgData name="ERNEST KOH YUAN JIE" userId="S::6045152d@polite.edu.sg::873d6c8f-a365-48d5-ae7a-878b16ae6aa7" providerId="AD" clId="Web-{223D2BAC-647A-2B8D-E450-CD39175974F0}" dt="2024-08-29T08:25:41.865" v="16" actId="1076"/>
      <pc:docMkLst>
        <pc:docMk/>
      </pc:docMkLst>
      <pc:sldChg chg="del">
        <pc:chgData name="ERNEST KOH YUAN JIE" userId="S::6045152d@polite.edu.sg::873d6c8f-a365-48d5-ae7a-878b16ae6aa7" providerId="AD" clId="Web-{223D2BAC-647A-2B8D-E450-CD39175974F0}" dt="2024-08-29T08:25:23.100" v="1"/>
        <pc:sldMkLst>
          <pc:docMk/>
          <pc:sldMk cId="4272211911" sldId="282"/>
        </pc:sldMkLst>
      </pc:sldChg>
      <pc:sldChg chg="modSp ord">
        <pc:chgData name="ERNEST KOH YUAN JIE" userId="S::6045152d@polite.edu.sg::873d6c8f-a365-48d5-ae7a-878b16ae6aa7" providerId="AD" clId="Web-{223D2BAC-647A-2B8D-E450-CD39175974F0}" dt="2024-08-29T08:25:41.865" v="16" actId="1076"/>
        <pc:sldMkLst>
          <pc:docMk/>
          <pc:sldMk cId="3726186131" sldId="283"/>
        </pc:sldMkLst>
        <pc:spChg chg="mod">
          <ac:chgData name="ERNEST KOH YUAN JIE" userId="S::6045152d@polite.edu.sg::873d6c8f-a365-48d5-ae7a-878b16ae6aa7" providerId="AD" clId="Web-{223D2BAC-647A-2B8D-E450-CD39175974F0}" dt="2024-08-29T08:25:41.818" v="3" actId="1076"/>
          <ac:spMkLst>
            <pc:docMk/>
            <pc:sldMk cId="3726186131" sldId="283"/>
            <ac:spMk id="3" creationId="{75D2927F-B705-8827-3901-7EB227A48FE4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7" actId="1076"/>
          <ac:spMkLst>
            <pc:docMk/>
            <pc:sldMk cId="3726186131" sldId="283"/>
            <ac:spMk id="8" creationId="{B9B41197-CB1E-DCD8-18EA-8ECD44CB61DF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8" actId="1076"/>
          <ac:spMkLst>
            <pc:docMk/>
            <pc:sldMk cId="3726186131" sldId="283"/>
            <ac:spMk id="9" creationId="{7B648C47-C2E4-B90D-639D-B8B3499D0451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9" actId="1076"/>
          <ac:spMkLst>
            <pc:docMk/>
            <pc:sldMk cId="3726186131" sldId="283"/>
            <ac:spMk id="10" creationId="{205B6456-6AE1-E02E-3DC2-E0BADC3B818F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50" v="13" actId="1076"/>
          <ac:spMkLst>
            <pc:docMk/>
            <pc:sldMk cId="3726186131" sldId="283"/>
            <ac:spMk id="15" creationId="{586F2DC3-4E58-1ECD-32BB-7698E49ED5C8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50" v="14" actId="1076"/>
          <ac:spMkLst>
            <pc:docMk/>
            <pc:sldMk cId="3726186131" sldId="283"/>
            <ac:spMk id="16" creationId="{CDD6E402-4288-F966-5C7F-DDC89FE706FA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65" v="15" actId="1076"/>
          <ac:spMkLst>
            <pc:docMk/>
            <pc:sldMk cId="3726186131" sldId="283"/>
            <ac:spMk id="17" creationId="{86070C1E-FFD5-6F43-25B0-092074306850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65" v="16" actId="1076"/>
          <ac:spMkLst>
            <pc:docMk/>
            <pc:sldMk cId="3726186131" sldId="283"/>
            <ac:spMk id="18" creationId="{403AA52B-54DB-0CB3-78F1-636B9F398447}"/>
          </ac:spMkLst>
        </pc:spChg>
        <pc:picChg chg="mod">
          <ac:chgData name="ERNEST KOH YUAN JIE" userId="S::6045152d@polite.edu.sg::873d6c8f-a365-48d5-ae7a-878b16ae6aa7" providerId="AD" clId="Web-{223D2BAC-647A-2B8D-E450-CD39175974F0}" dt="2024-08-29T08:25:41.803" v="2" actId="1076"/>
          <ac:picMkLst>
            <pc:docMk/>
            <pc:sldMk cId="3726186131" sldId="283"/>
            <ac:picMk id="2" creationId="{E751DFBA-651D-C61F-7EF2-A06D13CF5BCE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4" actId="1076"/>
          <ac:picMkLst>
            <pc:docMk/>
            <pc:sldMk cId="3726186131" sldId="283"/>
            <ac:picMk id="4" creationId="{EB41E16F-4ADF-A17C-6606-5FBB805B3B02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5" actId="1076"/>
          <ac:picMkLst>
            <pc:docMk/>
            <pc:sldMk cId="3726186131" sldId="283"/>
            <ac:picMk id="6" creationId="{7FA5FC9F-BCDF-E1C5-C3FC-8E7FD17A49DD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6" actId="1076"/>
          <ac:picMkLst>
            <pc:docMk/>
            <pc:sldMk cId="3726186131" sldId="283"/>
            <ac:picMk id="7" creationId="{D88E5B7A-E6B0-01E8-7A88-4FCC1EA41899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34" v="10" actId="1076"/>
          <ac:picMkLst>
            <pc:docMk/>
            <pc:sldMk cId="3726186131" sldId="283"/>
            <ac:picMk id="11" creationId="{46088C14-D906-8E27-35DC-898B196A1E1A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50" v="11" actId="1076"/>
          <ac:picMkLst>
            <pc:docMk/>
            <pc:sldMk cId="3726186131" sldId="283"/>
            <ac:picMk id="12" creationId="{5F11E434-6608-FFDD-BF4D-57BB121AE752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50" v="12" actId="1076"/>
          <ac:picMkLst>
            <pc:docMk/>
            <pc:sldMk cId="3726186131" sldId="283"/>
            <ac:picMk id="14" creationId="{A76D75F6-CF80-F97F-0362-A468C4B2292D}"/>
          </ac:picMkLst>
        </pc:picChg>
      </pc:sldChg>
    </pc:docChg>
  </pc:docChgLst>
  <pc:docChgLst>
    <pc:chgData name="ERNEST KOH YUAN JIE" userId="S::6045152d@polite.edu.sg::873d6c8f-a365-48d5-ae7a-878b16ae6aa7" providerId="AD" clId="Web-{13BFE3B2-0D98-3AC8-4DE3-FDF43CCF09C0}"/>
    <pc:docChg chg="modSld">
      <pc:chgData name="ERNEST KOH YUAN JIE" userId="S::6045152d@polite.edu.sg::873d6c8f-a365-48d5-ae7a-878b16ae6aa7" providerId="AD" clId="Web-{13BFE3B2-0D98-3AC8-4DE3-FDF43CCF09C0}" dt="2024-08-29T13:15:45.266" v="2" actId="1076"/>
      <pc:docMkLst>
        <pc:docMk/>
      </pc:docMkLst>
      <pc:sldChg chg="modSp">
        <pc:chgData name="ERNEST KOH YUAN JIE" userId="S::6045152d@polite.edu.sg::873d6c8f-a365-48d5-ae7a-878b16ae6aa7" providerId="AD" clId="Web-{13BFE3B2-0D98-3AC8-4DE3-FDF43CCF09C0}" dt="2024-08-29T13:15:45.266" v="2" actId="1076"/>
        <pc:sldMkLst>
          <pc:docMk/>
          <pc:sldMk cId="0" sldId="259"/>
        </pc:sldMkLst>
        <pc:grpChg chg="mod">
          <ac:chgData name="ERNEST KOH YUAN JIE" userId="S::6045152d@polite.edu.sg::873d6c8f-a365-48d5-ae7a-878b16ae6aa7" providerId="AD" clId="Web-{13BFE3B2-0D98-3AC8-4DE3-FDF43CCF09C0}" dt="2024-08-29T13:15:45.266" v="2" actId="1076"/>
          <ac:grpSpMkLst>
            <pc:docMk/>
            <pc:sldMk cId="0" sldId="259"/>
            <ac:grpSpMk id="17" creationId="{00000000-0000-0000-0000-000000000000}"/>
          </ac:grpSpMkLst>
        </pc:grpChg>
      </pc:sldChg>
    </pc:docChg>
  </pc:docChgLst>
  <pc:docChgLst>
    <pc:chgData name="VINOTH S/O NANDA KUMARAN" userId="S::3128370e@polite.edu.sg::562ba6d6-39f7-44cc-b43d-78f7ff9bfada" providerId="AD" clId="Web-{252833C7-9E26-47A7-B3F5-D3258B96707A}"/>
    <pc:docChg chg="modSld">
      <pc:chgData name="VINOTH S/O NANDA KUMARAN" userId="S::3128370e@polite.edu.sg::562ba6d6-39f7-44cc-b43d-78f7ff9bfada" providerId="AD" clId="Web-{252833C7-9E26-47A7-B3F5-D3258B96707A}" dt="2024-08-28T01:25:14.192" v="6" actId="14100"/>
      <pc:docMkLst>
        <pc:docMk/>
      </pc:docMkLst>
      <pc:sldChg chg="addSp delSp modSp">
        <pc:chgData name="VINOTH S/O NANDA KUMARAN" userId="S::3128370e@polite.edu.sg::562ba6d6-39f7-44cc-b43d-78f7ff9bfada" providerId="AD" clId="Web-{252833C7-9E26-47A7-B3F5-D3258B96707A}" dt="2024-08-28T01:24:35.722" v="4" actId="1076"/>
        <pc:sldMkLst>
          <pc:docMk/>
          <pc:sldMk cId="0" sldId="268"/>
        </pc:sldMkLst>
        <pc:picChg chg="add mod">
          <ac:chgData name="VINOTH S/O NANDA KUMARAN" userId="S::3128370e@polite.edu.sg::562ba6d6-39f7-44cc-b43d-78f7ff9bfada" providerId="AD" clId="Web-{252833C7-9E26-47A7-B3F5-D3258B96707A}" dt="2024-08-28T01:24:35.722" v="4" actId="1076"/>
          <ac:picMkLst>
            <pc:docMk/>
            <pc:sldMk cId="0" sldId="268"/>
            <ac:picMk id="4" creationId="{9598671E-18B3-122D-D2AA-70A9DAC4E5CA}"/>
          </ac:picMkLst>
        </pc:picChg>
        <pc:picChg chg="del">
          <ac:chgData name="VINOTH S/O NANDA KUMARAN" userId="S::3128370e@polite.edu.sg::562ba6d6-39f7-44cc-b43d-78f7ff9bfada" providerId="AD" clId="Web-{252833C7-9E26-47A7-B3F5-D3258B96707A}" dt="2024-08-28T01:24:23.706" v="0"/>
          <ac:picMkLst>
            <pc:docMk/>
            <pc:sldMk cId="0" sldId="268"/>
            <ac:picMk id="16" creationId="{9805EB34-3D82-9919-47B8-C73603871859}"/>
          </ac:picMkLst>
        </pc:picChg>
      </pc:sldChg>
      <pc:sldChg chg="modSp">
        <pc:chgData name="VINOTH S/O NANDA KUMARAN" userId="S::3128370e@polite.edu.sg::562ba6d6-39f7-44cc-b43d-78f7ff9bfada" providerId="AD" clId="Web-{252833C7-9E26-47A7-B3F5-D3258B96707A}" dt="2024-08-28T01:25:14.192" v="6" actId="14100"/>
        <pc:sldMkLst>
          <pc:docMk/>
          <pc:sldMk cId="3671589560" sldId="271"/>
        </pc:sldMkLst>
        <pc:graphicFrameChg chg="mod">
          <ac:chgData name="VINOTH S/O NANDA KUMARAN" userId="S::3128370e@polite.edu.sg::562ba6d6-39f7-44cc-b43d-78f7ff9bfada" providerId="AD" clId="Web-{252833C7-9E26-47A7-B3F5-D3258B96707A}" dt="2024-08-28T01:25:14.192" v="6" actId="14100"/>
          <ac:graphicFrameMkLst>
            <pc:docMk/>
            <pc:sldMk cId="3671589560" sldId="271"/>
            <ac:graphicFrameMk id="2" creationId="{2BE7C700-4C74-3929-15D1-99CF1E63FF68}"/>
          </ac:graphicFrameMkLst>
        </pc:graphicFrameChg>
      </pc:sldChg>
    </pc:docChg>
  </pc:docChgLst>
  <pc:docChgLst>
    <pc:chgData name="ERNEST KOH YUAN JIE" userId="S::6045152d@polite.edu.sg::873d6c8f-a365-48d5-ae7a-878b16ae6aa7" providerId="AD" clId="Web-{842C92DA-C0E1-9B0F-115C-71B93C21E146}"/>
    <pc:docChg chg="modSld sldOrd">
      <pc:chgData name="ERNEST KOH YUAN JIE" userId="S::6045152d@polite.edu.sg::873d6c8f-a365-48d5-ae7a-878b16ae6aa7" providerId="AD" clId="Web-{842C92DA-C0E1-9B0F-115C-71B93C21E146}" dt="2024-08-29T08:37:49.445" v="61"/>
      <pc:docMkLst>
        <pc:docMk/>
      </pc:docMkLst>
      <pc:sldChg chg="modSp">
        <pc:chgData name="ERNEST KOH YUAN JIE" userId="S::6045152d@polite.edu.sg::873d6c8f-a365-48d5-ae7a-878b16ae6aa7" providerId="AD" clId="Web-{842C92DA-C0E1-9B0F-115C-71B93C21E146}" dt="2024-08-29T08:34:09.642" v="33" actId="14100"/>
        <pc:sldMkLst>
          <pc:docMk/>
          <pc:sldMk cId="0" sldId="260"/>
        </pc:sldMkLst>
        <pc:spChg chg="mod">
          <ac:chgData name="ERNEST KOH YUAN JIE" userId="S::6045152d@polite.edu.sg::873d6c8f-a365-48d5-ae7a-878b16ae6aa7" providerId="AD" clId="Web-{842C92DA-C0E1-9B0F-115C-71B93C21E146}" dt="2024-08-29T08:34:09.642" v="33" actId="14100"/>
          <ac:spMkLst>
            <pc:docMk/>
            <pc:sldMk cId="0" sldId="260"/>
            <ac:spMk id="2" creationId="{00000000-0000-0000-0000-000000000000}"/>
          </ac:spMkLst>
        </pc:spChg>
      </pc:sldChg>
      <pc:sldChg chg="addSp delSp modSp">
        <pc:chgData name="ERNEST KOH YUAN JIE" userId="S::6045152d@polite.edu.sg::873d6c8f-a365-48d5-ae7a-878b16ae6aa7" providerId="AD" clId="Web-{842C92DA-C0E1-9B0F-115C-71B93C21E146}" dt="2024-08-29T08:34:40.158" v="44" actId="14100"/>
        <pc:sldMkLst>
          <pc:docMk/>
          <pc:sldMk cId="0" sldId="261"/>
        </pc:sldMkLst>
        <pc:spChg chg="mod">
          <ac:chgData name="ERNEST KOH YUAN JIE" userId="S::6045152d@polite.edu.sg::873d6c8f-a365-48d5-ae7a-878b16ae6aa7" providerId="AD" clId="Web-{842C92DA-C0E1-9B0F-115C-71B93C21E146}" dt="2024-08-29T08:34:40.158" v="44" actId="14100"/>
          <ac:spMkLst>
            <pc:docMk/>
            <pc:sldMk cId="0" sldId="261"/>
            <ac:spMk id="4" creationId="{00000000-0000-0000-0000-000000000000}"/>
          </ac:spMkLst>
        </pc:spChg>
        <pc:spChg chg="add del">
          <ac:chgData name="ERNEST KOH YUAN JIE" userId="S::6045152d@polite.edu.sg::873d6c8f-a365-48d5-ae7a-878b16ae6aa7" providerId="AD" clId="Web-{842C92DA-C0E1-9B0F-115C-71B93C21E146}" dt="2024-08-29T08:34:23.736" v="35"/>
          <ac:spMkLst>
            <pc:docMk/>
            <pc:sldMk cId="0" sldId="261"/>
            <ac:spMk id="7" creationId="{CDD6E402-4288-F966-5C7F-DDC89FE706FA}"/>
          </ac:spMkLst>
        </pc:spChg>
      </pc:sldChg>
      <pc:sldChg chg="modSp">
        <pc:chgData name="ERNEST KOH YUAN JIE" userId="S::6045152d@polite.edu.sg::873d6c8f-a365-48d5-ae7a-878b16ae6aa7" providerId="AD" clId="Web-{842C92DA-C0E1-9B0F-115C-71B93C21E146}" dt="2024-08-29T08:34:56.753" v="52" actId="14100"/>
        <pc:sldMkLst>
          <pc:docMk/>
          <pc:sldMk cId="0" sldId="262"/>
        </pc:sldMkLst>
        <pc:spChg chg="mod">
          <ac:chgData name="ERNEST KOH YUAN JIE" userId="S::6045152d@polite.edu.sg::873d6c8f-a365-48d5-ae7a-878b16ae6aa7" providerId="AD" clId="Web-{842C92DA-C0E1-9B0F-115C-71B93C21E146}" dt="2024-08-29T08:34:56.753" v="52" actId="14100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ERNEST KOH YUAN JIE" userId="S::6045152d@polite.edu.sg::873d6c8f-a365-48d5-ae7a-878b16ae6aa7" providerId="AD" clId="Web-{842C92DA-C0E1-9B0F-115C-71B93C21E146}" dt="2024-08-29T08:36:01.286" v="60" actId="14100"/>
        <pc:sldMkLst>
          <pc:docMk/>
          <pc:sldMk cId="0" sldId="263"/>
        </pc:sldMkLst>
        <pc:spChg chg="mod">
          <ac:chgData name="ERNEST KOH YUAN JIE" userId="S::6045152d@polite.edu.sg::873d6c8f-a365-48d5-ae7a-878b16ae6aa7" providerId="AD" clId="Web-{842C92DA-C0E1-9B0F-115C-71B93C21E146}" dt="2024-08-29T08:36:01.286" v="60" actId="14100"/>
          <ac:spMkLst>
            <pc:docMk/>
            <pc:sldMk cId="0" sldId="263"/>
            <ac:spMk id="3" creationId="{00000000-0000-0000-0000-000000000000}"/>
          </ac:spMkLst>
        </pc:spChg>
      </pc:sldChg>
      <pc:sldChg chg="ord">
        <pc:chgData name="ERNEST KOH YUAN JIE" userId="S::6045152d@polite.edu.sg::873d6c8f-a365-48d5-ae7a-878b16ae6aa7" providerId="AD" clId="Web-{842C92DA-C0E1-9B0F-115C-71B93C21E146}" dt="2024-08-29T08:33:56.626" v="32"/>
        <pc:sldMkLst>
          <pc:docMk/>
          <pc:sldMk cId="0" sldId="270"/>
        </pc:sldMkLst>
      </pc:sldChg>
      <pc:sldChg chg="mod modShow">
        <pc:chgData name="ERNEST KOH YUAN JIE" userId="S::6045152d@polite.edu.sg::873d6c8f-a365-48d5-ae7a-878b16ae6aa7" providerId="AD" clId="Web-{842C92DA-C0E1-9B0F-115C-71B93C21E146}" dt="2024-08-29T08:37:49.445" v="61"/>
        <pc:sldMkLst>
          <pc:docMk/>
          <pc:sldMk cId="3671589560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views/GlobalSustainability_17244000995580/JDEinterimproject?:language=en-US&amp;:sid=&amp;:redirect=auth&amp;:display_count=n&amp;:origin=viz_share_lin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75991"/>
            <a:ext cx="8115300" cy="268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1"/>
              </a:lnSpc>
            </a:pPr>
            <a:r>
              <a:rPr lang="en-US" sz="774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Tech Titan</a:t>
            </a:r>
          </a:p>
          <a:p>
            <a:pPr algn="l">
              <a:lnSpc>
                <a:spcPts val="8901"/>
              </a:lnSpc>
            </a:pPr>
            <a:endParaRPr lang="en-US" sz="774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l">
              <a:lnSpc>
                <a:spcPts val="2857"/>
              </a:lnSpc>
            </a:pPr>
            <a:endParaRPr lang="en-US" sz="774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44657"/>
            <a:ext cx="4793781" cy="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Project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SCTP JDE04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69966" y="-199186"/>
            <a:ext cx="9980819" cy="10685373"/>
            <a:chOff x="0" y="0"/>
            <a:chExt cx="5933440" cy="6352286"/>
          </a:xfrm>
        </p:grpSpPr>
        <p:sp>
          <p:nvSpPr>
            <p:cNvPr id="6" name="Freeform 6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68932" t="-7154" b="-1119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205914" y="5728008"/>
            <a:ext cx="9233134" cy="70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4521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Vinoth, Ernest, Ara, Anjali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0DC877-A888-A806-0929-42EF53B6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705100"/>
            <a:ext cx="14097000" cy="6023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1DCC0-80DB-4CCA-95E4-963794AF9407}"/>
              </a:ext>
            </a:extLst>
          </p:cNvPr>
          <p:cNvSpPr txBox="1"/>
          <p:nvPr/>
        </p:nvSpPr>
        <p:spPr>
          <a:xfrm>
            <a:off x="838200" y="1257300"/>
            <a:ext cx="13716000" cy="127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627"/>
              </a:lnSpc>
            </a:pPr>
            <a:endParaRPr lang="en-US" sz="1800">
              <a:solidFill>
                <a:srgbClr val="1A401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ctr">
              <a:lnSpc>
                <a:spcPts val="4627"/>
              </a:lnSpc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Code Snippet – Impute Null Values</a:t>
            </a:r>
          </a:p>
        </p:txBody>
      </p:sp>
    </p:spTree>
    <p:extLst>
      <p:ext uri="{BB962C8B-B14F-4D97-AF65-F5344CB8AC3E}">
        <p14:creationId xmlns:p14="http://schemas.microsoft.com/office/powerpoint/2010/main" val="32542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44623" y="-125614"/>
            <a:ext cx="9843377" cy="10538229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871175"/>
            <a:ext cx="4908519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03/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73593"/>
            <a:ext cx="5328392" cy="117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3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DuckDB to create a Database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2CE189-5BA3-7B48-133C-F56F235199A1}"/>
              </a:ext>
            </a:extLst>
          </p:cNvPr>
          <p:cNvSpPr txBox="1"/>
          <p:nvPr/>
        </p:nvSpPr>
        <p:spPr>
          <a:xfrm>
            <a:off x="828555" y="517016"/>
            <a:ext cx="127485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sym typeface="Hatton"/>
              </a:rPr>
              <a:t>Entity Relationship Diagram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5150D1B7-06B7-0957-C9D5-5F5B0A1C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7" y="1611211"/>
            <a:ext cx="14670911" cy="83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2CE189-5BA3-7B48-133C-F56F235199A1}"/>
              </a:ext>
            </a:extLst>
          </p:cNvPr>
          <p:cNvSpPr txBox="1"/>
          <p:nvPr/>
        </p:nvSpPr>
        <p:spPr>
          <a:xfrm>
            <a:off x="828555" y="517016"/>
            <a:ext cx="12748549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  DB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</a:rPr>
              <a:t>&amp; Table Creation, Adding Constraints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4ADB78F-DF8A-41B9-F99F-5F0D55E3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26" y="1392640"/>
            <a:ext cx="13928323" cy="120798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64C4A3-B7B2-5F68-E019-87407C4F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3" y="2795830"/>
            <a:ext cx="13961117" cy="6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C6B14E-43DC-D8FC-769F-7DEE5F44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6" y="2146126"/>
            <a:ext cx="14151409" cy="7623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0EC58-89D2-D18F-7F60-2862025CE64B}"/>
              </a:ext>
            </a:extLst>
          </p:cNvPr>
          <p:cNvSpPr txBox="1"/>
          <p:nvPr/>
        </p:nvSpPr>
        <p:spPr>
          <a:xfrm>
            <a:off x="828555" y="517016"/>
            <a:ext cx="12748549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  Insertion of data into energy_metrics table,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</a:rPr>
              <a:t>Querying all rows from energy_metrics table</a:t>
            </a:r>
          </a:p>
          <a:p>
            <a:pPr algn="ctr"/>
            <a:endParaRPr lang="en-US" sz="4000" b="1" dirty="0">
              <a:solidFill>
                <a:srgbClr val="404040"/>
              </a:solidFill>
              <a:latin typeface="Hatton"/>
            </a:endParaRPr>
          </a:p>
          <a:p>
            <a:pPr algn="ctr"/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1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CA0ED0-9C6E-073D-81CF-9326B791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52" y="1962934"/>
            <a:ext cx="12966265" cy="7911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976FC-D5DA-5A4E-CE9D-8FCB96A3967E}"/>
              </a:ext>
            </a:extLst>
          </p:cNvPr>
          <p:cNvSpPr txBox="1"/>
          <p:nvPr/>
        </p:nvSpPr>
        <p:spPr>
          <a:xfrm>
            <a:off x="828555" y="517016"/>
            <a:ext cx="127485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Performing inner joins between years,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environmental_metrics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 &amp; countries tables</a:t>
            </a:r>
          </a:p>
        </p:txBody>
      </p:sp>
    </p:spTree>
    <p:extLst>
      <p:ext uri="{BB962C8B-B14F-4D97-AF65-F5344CB8AC3E}">
        <p14:creationId xmlns:p14="http://schemas.microsoft.com/office/powerpoint/2010/main" val="217878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447" y="730314"/>
            <a:ext cx="4765500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03/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90800" y="637694"/>
            <a:ext cx="12369213" cy="113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8"/>
              </a:lnSpc>
            </a:pPr>
            <a:r>
              <a:rPr lang="en-US" sz="4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Why DuckDB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3D2BA9-5553-04B0-11EF-51280E58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632055"/>
              </p:ext>
            </p:extLst>
          </p:nvPr>
        </p:nvGraphicFramePr>
        <p:xfrm>
          <a:off x="847128" y="2410205"/>
          <a:ext cx="16078200" cy="3398878"/>
        </p:xfrm>
        <a:graphic>
          <a:graphicData uri="http://schemas.openxmlformats.org/drawingml/2006/table">
            <a:tbl>
              <a:tblPr/>
              <a:tblGrid>
                <a:gridCol w="3114193">
                  <a:extLst>
                    <a:ext uri="{9D8B030D-6E8A-4147-A177-3AD203B41FA5}">
                      <a16:colId xmlns:a16="http://schemas.microsoft.com/office/drawing/2014/main" val="529374749"/>
                    </a:ext>
                  </a:extLst>
                </a:gridCol>
                <a:gridCol w="6905938">
                  <a:extLst>
                    <a:ext uri="{9D8B030D-6E8A-4147-A177-3AD203B41FA5}">
                      <a16:colId xmlns:a16="http://schemas.microsoft.com/office/drawing/2014/main" val="1786340685"/>
                    </a:ext>
                  </a:extLst>
                </a:gridCol>
                <a:gridCol w="6058069">
                  <a:extLst>
                    <a:ext uri="{9D8B030D-6E8A-4147-A177-3AD203B41FA5}">
                      <a16:colId xmlns:a16="http://schemas.microsoft.com/office/drawing/2014/main" val="1275678977"/>
                    </a:ext>
                  </a:extLst>
                </a:gridCol>
              </a:tblGrid>
              <a:tr h="362652"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Feature/Aspect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PostgreSQL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DuckDB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10410"/>
                  </a:ext>
                </a:extLst>
              </a:tr>
              <a:tr h="265360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 Format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Row-based storage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Columnar storage with dictionary compression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4265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Concurrency Control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Combination of locks, isolation levels, and transaction serialization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Optimistic multiversion concurrency control (MVCC)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546676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Features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Broad range of SQL features, suitable for complex transaction processing and large-scale applications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Subset of SQL features optimized for analytical workloads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009427"/>
                  </a:ext>
                </a:extLst>
              </a:tr>
              <a:tr h="27876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Durability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Emphasizes data durability with all committed changes flushed to disk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Prioritizes in-memory performance, may not flush data to disk immediately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6506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Extensibility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Extensive ecosystem with various extensions and plugins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ecosystem, fewer extensions available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896773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Community and Adoption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Large, established community with extensive documentation and support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Smaller, newer community with growing adoption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1727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 Cases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Web applications, geospatial data, business intelligence, analytics, content management systems, financial applications, scientific applications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Embedded analytics, data science, data processing, ETL pipelines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25091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Scalability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Supports vertical scaling, horizontal scaling through partitioning, sharding, and replication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Focused on single-node performance, limited support for parallelism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50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0CF4A-F35B-9525-4166-C3F1AA19176D}"/>
              </a:ext>
            </a:extLst>
          </p:cNvPr>
          <p:cNvSpPr txBox="1"/>
          <p:nvPr/>
        </p:nvSpPr>
        <p:spPr>
          <a:xfrm>
            <a:off x="762000" y="1988077"/>
            <a:ext cx="76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1A401F"/>
                </a:solidFill>
                <a:latin typeface="Open Sans"/>
                <a:ea typeface="Open Sans"/>
                <a:cs typeface="Open Sans"/>
              </a:rPr>
              <a:t>Comparison of DuckDB and PostgreSQL </a:t>
            </a:r>
            <a:endParaRPr lang="en-IN" sz="2000" b="1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D27DE9-87E7-6E00-6093-5529A10E7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6078"/>
              </p:ext>
            </p:extLst>
          </p:nvPr>
        </p:nvGraphicFramePr>
        <p:xfrm>
          <a:off x="809028" y="6441602"/>
          <a:ext cx="16154400" cy="2997559"/>
        </p:xfrm>
        <a:graphic>
          <a:graphicData uri="http://schemas.openxmlformats.org/drawingml/2006/table">
            <a:tbl>
              <a:tblPr/>
              <a:tblGrid>
                <a:gridCol w="3100953">
                  <a:extLst>
                    <a:ext uri="{9D8B030D-6E8A-4147-A177-3AD203B41FA5}">
                      <a16:colId xmlns:a16="http://schemas.microsoft.com/office/drawing/2014/main" val="1384029931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55007163"/>
                    </a:ext>
                  </a:extLst>
                </a:gridCol>
                <a:gridCol w="6119247">
                  <a:extLst>
                    <a:ext uri="{9D8B030D-6E8A-4147-A177-3AD203B41FA5}">
                      <a16:colId xmlns:a16="http://schemas.microsoft.com/office/drawing/2014/main" val="1233940544"/>
                    </a:ext>
                  </a:extLst>
                </a:gridCol>
              </a:tblGrid>
              <a:tr h="3403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Feature/Aspect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DuckDB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PostgreSQL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577015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Performance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Optimized for analytical queries with columnar storage and vectorized query execution, making it extremely fast for data analysis tasks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General-purpose performance, suitable for both transactional and analytical workloads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436275"/>
                  </a:ext>
                </a:extLst>
              </a:tr>
              <a:tr h="24418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Ease of Use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Simple installation with no external dependencies, making it easy to set up and use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Requires more setup and configuration, especially for advanced features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353512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In-Process Execution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Runs within the application process, reducing overhead and improving performance for embedded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Runs as a separate server process, which can introduce additional overhead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690854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Resource Efficiency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Designed to be lightweight and efficient, suitable for environments with limited resources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More resource-intensive, especially for large-scale deployments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951911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Analysis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Specifically optimized for OLAP (Online Analytical Processing) workloads, making it ideal for data science and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Supports both OLAP and OLTP (Online Transaction Processing) workloads, but not as specialized for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2220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Integration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Easily integrates with data science tools like Python and R, enhancing its utility for data analysis 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Broad integration capabilities, but may require additional configuration for seamless use with data science tools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535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F82D6D-D1DB-4A18-2641-578AAFDAA12B}"/>
              </a:ext>
            </a:extLst>
          </p:cNvPr>
          <p:cNvSpPr txBox="1"/>
          <p:nvPr/>
        </p:nvSpPr>
        <p:spPr>
          <a:xfrm>
            <a:off x="752795" y="60414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solidFill>
                  <a:srgbClr val="1A401F"/>
                </a:solidFill>
                <a:latin typeface="Open Sans"/>
                <a:ea typeface="Open Sans"/>
                <a:cs typeface="Open Sans"/>
              </a:rPr>
              <a:t>Why DuckDB over PostgreSQL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F756A-E442-15E0-5E7F-71A5D807B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825671"/>
            <a:ext cx="490814" cy="490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8671E-18B3-122D-D2AA-70A9DAC4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310" y="1829342"/>
            <a:ext cx="522670" cy="5082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2BE7C700-4C74-3929-15D1-99CF1E63F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852405"/>
                  </p:ext>
                </p:extLst>
              </p:nvPr>
            </p:nvGraphicFramePr>
            <p:xfrm>
              <a:off x="650715" y="1943100"/>
              <a:ext cx="16581456" cy="78695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2BE7C700-4C74-3929-15D1-99CF1E63FF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715" y="1943100"/>
                <a:ext cx="16581456" cy="786957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E540B5-A869-A4CC-F23B-AAA22B28563B}"/>
              </a:ext>
            </a:extLst>
          </p:cNvPr>
          <p:cNvSpPr txBox="1"/>
          <p:nvPr/>
        </p:nvSpPr>
        <p:spPr>
          <a:xfrm>
            <a:off x="7094975" y="393724"/>
            <a:ext cx="80130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Windows add-in : </a:t>
            </a:r>
            <a:r>
              <a:rPr lang="en-US" sz="2800" err="1">
                <a:ea typeface="Calibri"/>
                <a:cs typeface="Calibri"/>
              </a:rPr>
              <a:t>Vizslides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58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63CB57BD-42B9-374A-575B-47360202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6" y="553335"/>
            <a:ext cx="16993719" cy="91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208" y="2136310"/>
            <a:ext cx="8399072" cy="569244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4" name="Freeform 4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3"/>
              <a:stretch>
                <a:fillRect t="-38376" b="-3837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20838"/>
            <a:ext cx="5181024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04/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248" y="3689430"/>
            <a:ext cx="10322883" cy="284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256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public.tableau.com/views/GlobalSustainability_17244000995580/JDEinterimproject?:language=en-US&amp;:sid=&amp;:redirect=auth&amp;:display_count=n&amp;:origin=viz_share_link"/>
              </a:rPr>
              <a:t>https://public.tableau.com/views/GlobalSustainability_17244000995580/JDEinterimproject?:language=en-US&amp;:sid=&amp;:redirect=auth&amp;:display_count=n&amp;:origin=viz_share_link</a:t>
            </a:r>
          </a:p>
          <a:p>
            <a:pPr algn="l">
              <a:lnSpc>
                <a:spcPts val="4558"/>
              </a:lnSpc>
            </a:pPr>
            <a:endParaRPr lang="en-US" sz="3256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4" tooltip="https://public.tableau.com/views/GlobalSustainability_17244000995580/JDEinterimproject?:language=en-US&amp;:sid=&amp;:redirect=auth&amp;:display_count=n&amp;:origin=viz_share_lin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694339" y="-102870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r="-3356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026166" y="3083259"/>
            <a:ext cx="9233134" cy="98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6521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6166" y="4428563"/>
            <a:ext cx="9233134" cy="222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As climate change continues to plague the Earth (World Economic Forum, 2024),  it is important to study the economic and environmental aspects of the current Sustainability landscape.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4947"/>
            <a:ext cx="8520721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3149" y="1639257"/>
            <a:ext cx="10107725" cy="879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Initial Objective: </a:t>
            </a: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Study the purchasing trends on Ticketmaster platform 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87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17245" lvl="1" indent="-408305" algn="l">
              <a:lnSpc>
                <a:spcPts val="5302"/>
              </a:lnSpc>
              <a:buAutoNum type="arabicPeriod"/>
            </a:pP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Ticketmaster API</a:t>
            </a:r>
            <a:endParaRPr lang="en-US" sz="3750" b="1">
              <a:solidFill>
                <a:srgbClr val="1A401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However, too many layers to unpack 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750" b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2.  </a:t>
            </a: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Used </a:t>
            </a:r>
            <a:r>
              <a:rPr lang="en-US" sz="3750" b="1" err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Apify</a:t>
            </a: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 scraper:</a:t>
            </a:r>
            <a:endParaRPr lang="en-US" sz="3750" b="1">
              <a:solidFill>
                <a:srgbClr val="1A401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extraction, as JSON file</a:t>
            </a:r>
            <a:endParaRPr lang="en-US">
              <a:ea typeface="Calibri"/>
              <a:cs typeface="Calibri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While promising, eventually found out it contain data for events only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r>
              <a:rPr lang="en-US" sz="3750" b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-US" sz="3750" b="1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87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815568" y="1756016"/>
            <a:ext cx="7127170" cy="7502284"/>
          </a:xfrm>
          <a:custGeom>
            <a:avLst/>
            <a:gdLst/>
            <a:ahLst/>
            <a:cxnLst/>
            <a:rect l="l" t="t" r="r" b="b"/>
            <a:pathLst>
              <a:path w="7127170" h="7502284">
                <a:moveTo>
                  <a:pt x="0" y="0"/>
                </a:moveTo>
                <a:lnTo>
                  <a:pt x="7127170" y="0"/>
                </a:lnTo>
                <a:lnTo>
                  <a:pt x="7127170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149" y="3421320"/>
            <a:ext cx="7677878" cy="6187577"/>
          </a:xfrm>
          <a:custGeom>
            <a:avLst/>
            <a:gdLst/>
            <a:ahLst/>
            <a:cxnLst/>
            <a:rect l="l" t="t" r="r" b="b"/>
            <a:pathLst>
              <a:path w="7677878" h="6187577">
                <a:moveTo>
                  <a:pt x="0" y="0"/>
                </a:moveTo>
                <a:lnTo>
                  <a:pt x="7677878" y="0"/>
                </a:lnTo>
                <a:lnTo>
                  <a:pt x="7677878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9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44000" y="3421320"/>
            <a:ext cx="8784085" cy="4559871"/>
          </a:xfrm>
          <a:custGeom>
            <a:avLst/>
            <a:gdLst/>
            <a:ahLst/>
            <a:cxnLst/>
            <a:rect l="l" t="t" r="r" b="b"/>
            <a:pathLst>
              <a:path w="8784085" h="4559871">
                <a:moveTo>
                  <a:pt x="0" y="0"/>
                </a:moveTo>
                <a:lnTo>
                  <a:pt x="8784085" y="0"/>
                </a:lnTo>
                <a:lnTo>
                  <a:pt x="8784085" y="4559871"/>
                </a:lnTo>
                <a:lnTo>
                  <a:pt x="0" y="455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705579"/>
            <a:ext cx="6976669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149" y="1639257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1st layer of raw data extracted using requests.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7893" y="1639257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Parsing the data into json format for readability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539" y="3333750"/>
            <a:ext cx="13834921" cy="6353012"/>
          </a:xfrm>
          <a:custGeom>
            <a:avLst/>
            <a:gdLst/>
            <a:ahLst/>
            <a:cxnLst/>
            <a:rect l="l" t="t" r="r" b="b"/>
            <a:pathLst>
              <a:path w="13834921" h="6353012">
                <a:moveTo>
                  <a:pt x="0" y="0"/>
                </a:moveTo>
                <a:lnTo>
                  <a:pt x="13834922" y="0"/>
                </a:lnTo>
                <a:lnTo>
                  <a:pt x="13834922" y="6353012"/>
                </a:lnTo>
                <a:lnTo>
                  <a:pt x="0" y="635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9" b="-420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05579"/>
            <a:ext cx="6355037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56843" y="1638414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Identifying the data type where the data is stored in.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101" y="3009057"/>
            <a:ext cx="12497798" cy="6693836"/>
          </a:xfrm>
          <a:custGeom>
            <a:avLst/>
            <a:gdLst/>
            <a:ahLst/>
            <a:cxnLst/>
            <a:rect l="l" t="t" r="r" b="b"/>
            <a:pathLst>
              <a:path w="12497798" h="6693836">
                <a:moveTo>
                  <a:pt x="0" y="0"/>
                </a:moveTo>
                <a:lnTo>
                  <a:pt x="12497798" y="0"/>
                </a:lnTo>
                <a:lnTo>
                  <a:pt x="12497798" y="6693836"/>
                </a:lnTo>
                <a:lnTo>
                  <a:pt x="0" y="669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05579"/>
            <a:ext cx="57534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5669" y="1699870"/>
            <a:ext cx="15834122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28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After identifying the different elements and keys, eventually getting to the data needed.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74711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SCTP JDE04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36150"/>
            <a:ext cx="15960166" cy="31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References:</a:t>
            </a:r>
          </a:p>
          <a:p>
            <a:pPr marL="647700" lvl="1" indent="-323850" algn="ctr">
              <a:lnSpc>
                <a:spcPts val="345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Periods of extreme heat are becoming more common - this is what you need to know. (2024, August 21). World Economic Forum. https://www.weforum.org/agenda/2024/08/extreme-heat-climate-change/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45380" y="-160927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263481"/>
            <a:ext cx="7117093" cy="573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1"/>
              </a:lnSpc>
              <a:spcBef>
                <a:spcPct val="0"/>
              </a:spcBef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To do so, we embarked on an exploratory data analysis (EDA) with sources extracted through ETL data pipeline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751DFBA-651D-C61F-7EF2-A06D13CF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072" y="4101014"/>
            <a:ext cx="3805488" cy="222534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D2927F-B705-8827-3901-7EB227A48FE4}"/>
              </a:ext>
            </a:extLst>
          </p:cNvPr>
          <p:cNvSpPr/>
          <p:nvPr/>
        </p:nvSpPr>
        <p:spPr>
          <a:xfrm>
            <a:off x="13581200" y="5568164"/>
            <a:ext cx="3304677" cy="798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E16F-4ADF-A17C-6606-5FBB805B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06" y="5550819"/>
            <a:ext cx="3471611" cy="809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5FC9F-BCDF-E1C5-C3FC-8E7FD17A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65" y="4867024"/>
            <a:ext cx="1962651" cy="201679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88E5B7A-E6B0-01E8-7A88-4FCC1EA4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543" y="4466222"/>
            <a:ext cx="2232860" cy="7730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B41197-CB1E-DCD8-18EA-8ECD44CB61DF}"/>
              </a:ext>
            </a:extLst>
          </p:cNvPr>
          <p:cNvSpPr/>
          <p:nvPr/>
        </p:nvSpPr>
        <p:spPr>
          <a:xfrm>
            <a:off x="13172594" y="4273152"/>
            <a:ext cx="4142567" cy="25865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648C47-C2E4-B90D-639D-B8B3499D0451}"/>
              </a:ext>
            </a:extLst>
          </p:cNvPr>
          <p:cNvSpPr/>
          <p:nvPr/>
        </p:nvSpPr>
        <p:spPr>
          <a:xfrm>
            <a:off x="12094616" y="5441924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5B6456-6AE1-E02E-3DC2-E0BADC3B818F}"/>
              </a:ext>
            </a:extLst>
          </p:cNvPr>
          <p:cNvSpPr/>
          <p:nvPr/>
        </p:nvSpPr>
        <p:spPr>
          <a:xfrm>
            <a:off x="7502563" y="5421871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88C14-D906-8E27-35DC-898B196A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001" y="4371473"/>
            <a:ext cx="1573630" cy="721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1E434-6608-FFDD-BF4D-57BB121AE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7343" y="5283866"/>
            <a:ext cx="2333124" cy="733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D75F6-CF80-F97F-0362-A468C4B22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800" y="6210551"/>
            <a:ext cx="1264820" cy="7534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6F2DC3-4E58-1ECD-32BB-7698E49ED5C8}"/>
              </a:ext>
            </a:extLst>
          </p:cNvPr>
          <p:cNvSpPr/>
          <p:nvPr/>
        </p:nvSpPr>
        <p:spPr>
          <a:xfrm>
            <a:off x="4048646" y="4172888"/>
            <a:ext cx="3440725" cy="30477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6E402-4288-F966-5C7F-DDC89FE706FA}"/>
              </a:ext>
            </a:extLst>
          </p:cNvPr>
          <p:cNvSpPr txBox="1"/>
          <p:nvPr/>
        </p:nvSpPr>
        <p:spPr>
          <a:xfrm>
            <a:off x="827050" y="3537157"/>
            <a:ext cx="26756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 Antiqua"/>
                <a:ea typeface="Calibri"/>
                <a:cs typeface="Calibri"/>
              </a:rPr>
              <a:t>Data source</a:t>
            </a:r>
            <a:endParaRPr lang="en-US" sz="3600">
              <a:latin typeface="Book Antiqua"/>
              <a:ea typeface="STXingka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070C1E-FFD5-6F43-25B0-092074306850}"/>
              </a:ext>
            </a:extLst>
          </p:cNvPr>
          <p:cNvSpPr/>
          <p:nvPr/>
        </p:nvSpPr>
        <p:spPr>
          <a:xfrm>
            <a:off x="2970667" y="5341660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AA52B-54DB-0CB3-78F1-636B9F398447}"/>
              </a:ext>
            </a:extLst>
          </p:cNvPr>
          <p:cNvSpPr txBox="1"/>
          <p:nvPr/>
        </p:nvSpPr>
        <p:spPr>
          <a:xfrm>
            <a:off x="3654468" y="2293893"/>
            <a:ext cx="42799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Book Antiqua"/>
                <a:ea typeface="Calibri"/>
                <a:cs typeface="Calibri"/>
              </a:rPr>
              <a:t>Data ingestion from various source formats</a:t>
            </a:r>
            <a:endParaRPr lang="en-US" sz="3200">
              <a:latin typeface="Book Antiqua"/>
              <a:ea typeface="STXingkai"/>
            </a:endParaRPr>
          </a:p>
        </p:txBody>
      </p:sp>
    </p:spTree>
    <p:extLst>
      <p:ext uri="{BB962C8B-B14F-4D97-AF65-F5344CB8AC3E}">
        <p14:creationId xmlns:p14="http://schemas.microsoft.com/office/powerpoint/2010/main" val="372618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2858" y="2654866"/>
            <a:ext cx="3025744" cy="30257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25318" y="3942142"/>
            <a:ext cx="1422840" cy="1226229"/>
          </a:xfrm>
          <a:custGeom>
            <a:avLst/>
            <a:gdLst/>
            <a:ahLst/>
            <a:cxnLst/>
            <a:rect l="l" t="t" r="r" b="b"/>
            <a:pathLst>
              <a:path w="1422840" h="1226229">
                <a:moveTo>
                  <a:pt x="0" y="0"/>
                </a:moveTo>
                <a:lnTo>
                  <a:pt x="1422840" y="0"/>
                </a:lnTo>
                <a:lnTo>
                  <a:pt x="1422840" y="1226230"/>
                </a:lnTo>
                <a:lnTo>
                  <a:pt x="0" y="12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5756621" y="4304608"/>
            <a:ext cx="3025744" cy="30257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52437" y="3780218"/>
            <a:ext cx="1222335" cy="1146772"/>
          </a:xfrm>
          <a:custGeom>
            <a:avLst/>
            <a:gdLst/>
            <a:ahLst/>
            <a:cxnLst/>
            <a:rect l="l" t="t" r="r" b="b"/>
            <a:pathLst>
              <a:path w="1222335" h="1146772">
                <a:moveTo>
                  <a:pt x="0" y="0"/>
                </a:moveTo>
                <a:lnTo>
                  <a:pt x="1222334" y="0"/>
                </a:lnTo>
                <a:lnTo>
                  <a:pt x="1222334" y="1146773"/>
                </a:lnTo>
                <a:lnTo>
                  <a:pt x="0" y="114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070349">
            <a:off x="4496863" y="4356539"/>
            <a:ext cx="1445432" cy="1356078"/>
          </a:xfrm>
          <a:custGeom>
            <a:avLst/>
            <a:gdLst/>
            <a:ahLst/>
            <a:cxnLst/>
            <a:rect l="l" t="t" r="r" b="b"/>
            <a:pathLst>
              <a:path w="1445432" h="1356078">
                <a:moveTo>
                  <a:pt x="0" y="0"/>
                </a:moveTo>
                <a:lnTo>
                  <a:pt x="1445432" y="0"/>
                </a:lnTo>
                <a:lnTo>
                  <a:pt x="1445432" y="1356078"/>
                </a:lnTo>
                <a:lnTo>
                  <a:pt x="0" y="1356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9136738" y="1715380"/>
            <a:ext cx="3025744" cy="3025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0182" y="3780218"/>
            <a:ext cx="3025744" cy="3025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85" y="6789263"/>
            <a:ext cx="18486712" cy="6981436"/>
            <a:chOff x="0" y="0"/>
            <a:chExt cx="6347206" cy="2396998"/>
          </a:xfrm>
        </p:grpSpPr>
        <p:sp>
          <p:nvSpPr>
            <p:cNvPr id="18" name="Freeform 18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6"/>
              <a:stretch>
                <a:fillRect t="-70487" b="-59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000125"/>
            <a:ext cx="4537222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7564" y="3723068"/>
            <a:ext cx="2156332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Extract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2034" y="5372811"/>
            <a:ext cx="2614917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Transform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8587" y="2783583"/>
            <a:ext cx="1562047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9866" y="4848421"/>
            <a:ext cx="2106375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Findings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3736" y="6481242"/>
            <a:ext cx="12356544" cy="13779713"/>
            <a:chOff x="0" y="0"/>
            <a:chExt cx="5694172" cy="6350000"/>
          </a:xfrm>
        </p:grpSpPr>
        <p:sp>
          <p:nvSpPr>
            <p:cNvPr id="3" name="Freeform 3"/>
            <p:cNvSpPr/>
            <p:nvPr/>
          </p:nvSpPr>
          <p:spPr>
            <a:xfrm>
              <a:off x="-325374" y="-156464"/>
              <a:ext cx="6176010" cy="7732141"/>
            </a:xfrm>
            <a:custGeom>
              <a:avLst/>
              <a:gdLst/>
              <a:ahLst/>
              <a:cxnLst/>
              <a:rect l="l" t="t" r="r" b="b"/>
              <a:pathLst>
                <a:path w="6176010" h="7732141">
                  <a:moveTo>
                    <a:pt x="2751836" y="534162"/>
                  </a:moveTo>
                  <a:cubicBezTo>
                    <a:pt x="2744978" y="526288"/>
                    <a:pt x="2765044" y="531876"/>
                    <a:pt x="2751836" y="534162"/>
                  </a:cubicBezTo>
                  <a:lnTo>
                    <a:pt x="2751836" y="534162"/>
                  </a:lnTo>
                  <a:close/>
                  <a:moveTo>
                    <a:pt x="3623056" y="858266"/>
                  </a:moveTo>
                  <a:cubicBezTo>
                    <a:pt x="3616706" y="864743"/>
                    <a:pt x="3625723" y="857504"/>
                    <a:pt x="3623056" y="858266"/>
                  </a:cubicBezTo>
                  <a:lnTo>
                    <a:pt x="3623056" y="858266"/>
                  </a:lnTo>
                  <a:close/>
                  <a:moveTo>
                    <a:pt x="6009894" y="6462268"/>
                  </a:moveTo>
                  <a:cubicBezTo>
                    <a:pt x="4415282" y="6546215"/>
                    <a:pt x="2577846" y="6484239"/>
                    <a:pt x="928370" y="6489827"/>
                  </a:cubicBezTo>
                  <a:cubicBezTo>
                    <a:pt x="0" y="6374511"/>
                    <a:pt x="551307" y="7732141"/>
                    <a:pt x="325374" y="206756"/>
                  </a:cubicBezTo>
                  <a:cubicBezTo>
                    <a:pt x="591439" y="101346"/>
                    <a:pt x="749935" y="273685"/>
                    <a:pt x="951738" y="255016"/>
                  </a:cubicBezTo>
                  <a:cubicBezTo>
                    <a:pt x="945007" y="392684"/>
                    <a:pt x="1095502" y="0"/>
                    <a:pt x="1517142" y="357124"/>
                  </a:cubicBezTo>
                  <a:cubicBezTo>
                    <a:pt x="1643380" y="366776"/>
                    <a:pt x="1761236" y="463042"/>
                    <a:pt x="1880616" y="516255"/>
                  </a:cubicBezTo>
                  <a:cubicBezTo>
                    <a:pt x="1880743" y="513080"/>
                    <a:pt x="1880489" y="509524"/>
                    <a:pt x="1881759" y="516890"/>
                  </a:cubicBezTo>
                  <a:cubicBezTo>
                    <a:pt x="1900047" y="524891"/>
                    <a:pt x="1918335" y="532130"/>
                    <a:pt x="1936750" y="537718"/>
                  </a:cubicBezTo>
                  <a:cubicBezTo>
                    <a:pt x="1947418" y="535051"/>
                    <a:pt x="1954149" y="512699"/>
                    <a:pt x="1968246" y="527812"/>
                  </a:cubicBezTo>
                  <a:cubicBezTo>
                    <a:pt x="2053971" y="513969"/>
                    <a:pt x="2218182" y="523113"/>
                    <a:pt x="2387346" y="529082"/>
                  </a:cubicBezTo>
                  <a:cubicBezTo>
                    <a:pt x="2376170" y="524764"/>
                    <a:pt x="2412619" y="512191"/>
                    <a:pt x="2471547" y="505714"/>
                  </a:cubicBezTo>
                  <a:cubicBezTo>
                    <a:pt x="2471420" y="505587"/>
                    <a:pt x="2471420" y="505460"/>
                    <a:pt x="2471293" y="505333"/>
                  </a:cubicBezTo>
                  <a:cubicBezTo>
                    <a:pt x="2471547" y="505333"/>
                    <a:pt x="2471674" y="505460"/>
                    <a:pt x="2471928" y="505460"/>
                  </a:cubicBezTo>
                  <a:cubicBezTo>
                    <a:pt x="2471801" y="505714"/>
                    <a:pt x="2471674" y="505714"/>
                    <a:pt x="2471674" y="505714"/>
                  </a:cubicBezTo>
                  <a:cubicBezTo>
                    <a:pt x="2581275" y="493776"/>
                    <a:pt x="2768981" y="503174"/>
                    <a:pt x="2876296" y="627634"/>
                  </a:cubicBezTo>
                  <a:cubicBezTo>
                    <a:pt x="2861310" y="631952"/>
                    <a:pt x="3014472" y="666115"/>
                    <a:pt x="3051810" y="656336"/>
                  </a:cubicBezTo>
                  <a:cubicBezTo>
                    <a:pt x="3076575" y="698627"/>
                    <a:pt x="3186938" y="705993"/>
                    <a:pt x="3257296" y="659130"/>
                  </a:cubicBezTo>
                  <a:cubicBezTo>
                    <a:pt x="3273425" y="703326"/>
                    <a:pt x="3298190" y="665988"/>
                    <a:pt x="3339338" y="725170"/>
                  </a:cubicBezTo>
                  <a:cubicBezTo>
                    <a:pt x="3445256" y="677037"/>
                    <a:pt x="3515614" y="801370"/>
                    <a:pt x="3613277" y="861314"/>
                  </a:cubicBezTo>
                  <a:lnTo>
                    <a:pt x="3613658" y="863727"/>
                  </a:lnTo>
                  <a:cubicBezTo>
                    <a:pt x="3613531" y="862965"/>
                    <a:pt x="3613531" y="862203"/>
                    <a:pt x="3613404" y="861314"/>
                  </a:cubicBezTo>
                  <a:cubicBezTo>
                    <a:pt x="3613404" y="861314"/>
                    <a:pt x="3613404" y="861314"/>
                    <a:pt x="3613277" y="861314"/>
                  </a:cubicBezTo>
                  <a:lnTo>
                    <a:pt x="3612896" y="858266"/>
                  </a:lnTo>
                  <a:cubicBezTo>
                    <a:pt x="3613150" y="859409"/>
                    <a:pt x="3613277" y="860425"/>
                    <a:pt x="3613404" y="861314"/>
                  </a:cubicBezTo>
                  <a:cubicBezTo>
                    <a:pt x="3613404" y="861314"/>
                    <a:pt x="3613404" y="861314"/>
                    <a:pt x="3613404" y="861314"/>
                  </a:cubicBezTo>
                  <a:cubicBezTo>
                    <a:pt x="3660775" y="890397"/>
                    <a:pt x="3714623" y="904367"/>
                    <a:pt x="3782060" y="876046"/>
                  </a:cubicBezTo>
                  <a:cubicBezTo>
                    <a:pt x="3780409" y="919480"/>
                    <a:pt x="3806952" y="885317"/>
                    <a:pt x="3843020" y="934974"/>
                  </a:cubicBezTo>
                  <a:cubicBezTo>
                    <a:pt x="3826510" y="910082"/>
                    <a:pt x="3894328" y="994410"/>
                    <a:pt x="3917188" y="1051306"/>
                  </a:cubicBezTo>
                  <a:cubicBezTo>
                    <a:pt x="3913505" y="1008888"/>
                    <a:pt x="4002278" y="1073785"/>
                    <a:pt x="4044696" y="1144524"/>
                  </a:cubicBezTo>
                  <a:cubicBezTo>
                    <a:pt x="4048379" y="1054100"/>
                    <a:pt x="4135501" y="1118489"/>
                    <a:pt x="4226814" y="1163574"/>
                  </a:cubicBezTo>
                  <a:cubicBezTo>
                    <a:pt x="4228592" y="1164463"/>
                    <a:pt x="4230370" y="1165352"/>
                    <a:pt x="4232148" y="1166241"/>
                  </a:cubicBezTo>
                  <a:cubicBezTo>
                    <a:pt x="4276979" y="1187958"/>
                    <a:pt x="4322445" y="1204087"/>
                    <a:pt x="4359148" y="1194308"/>
                  </a:cubicBezTo>
                  <a:cubicBezTo>
                    <a:pt x="4379722" y="1191895"/>
                    <a:pt x="4512818" y="1271778"/>
                    <a:pt x="4578858" y="1227836"/>
                  </a:cubicBezTo>
                  <a:cubicBezTo>
                    <a:pt x="4646295" y="1300988"/>
                    <a:pt x="4631944" y="1272032"/>
                    <a:pt x="4724146" y="1260094"/>
                  </a:cubicBezTo>
                  <a:cubicBezTo>
                    <a:pt x="4723765" y="1243965"/>
                    <a:pt x="4732020" y="1253617"/>
                    <a:pt x="4740656" y="1272286"/>
                  </a:cubicBezTo>
                  <a:cubicBezTo>
                    <a:pt x="4798441" y="1312164"/>
                    <a:pt x="4826508" y="1285113"/>
                    <a:pt x="4890262" y="1268730"/>
                  </a:cubicBezTo>
                  <a:cubicBezTo>
                    <a:pt x="4922774" y="1248918"/>
                    <a:pt x="4989576" y="1270508"/>
                    <a:pt x="5000244" y="1302004"/>
                  </a:cubicBezTo>
                  <a:cubicBezTo>
                    <a:pt x="5046726" y="1303147"/>
                    <a:pt x="5038979" y="1272921"/>
                    <a:pt x="5084826" y="1323086"/>
                  </a:cubicBezTo>
                  <a:cubicBezTo>
                    <a:pt x="5093716" y="1312418"/>
                    <a:pt x="5119116" y="1316736"/>
                    <a:pt x="5146802" y="1326642"/>
                  </a:cubicBezTo>
                  <a:cubicBezTo>
                    <a:pt x="5147310" y="1326769"/>
                    <a:pt x="5147691" y="1326896"/>
                    <a:pt x="5148199" y="1327150"/>
                  </a:cubicBezTo>
                  <a:cubicBezTo>
                    <a:pt x="5164836" y="1333246"/>
                    <a:pt x="5182235" y="1341247"/>
                    <a:pt x="5197475" y="1349375"/>
                  </a:cubicBezTo>
                  <a:cubicBezTo>
                    <a:pt x="5197475" y="1349375"/>
                    <a:pt x="5197475" y="1349375"/>
                    <a:pt x="5197475" y="1349375"/>
                  </a:cubicBezTo>
                  <a:cubicBezTo>
                    <a:pt x="5198364" y="1348740"/>
                    <a:pt x="5199761" y="1349248"/>
                    <a:pt x="5201920" y="1351788"/>
                  </a:cubicBezTo>
                  <a:cubicBezTo>
                    <a:pt x="5200523" y="1351026"/>
                    <a:pt x="5198999" y="1350137"/>
                    <a:pt x="5197475" y="1349375"/>
                  </a:cubicBezTo>
                  <a:cubicBezTo>
                    <a:pt x="5192649" y="1353439"/>
                    <a:pt x="5214874" y="1405382"/>
                    <a:pt x="5307838" y="1407668"/>
                  </a:cubicBezTo>
                  <a:cubicBezTo>
                    <a:pt x="5338064" y="1425956"/>
                    <a:pt x="5464810" y="1502283"/>
                    <a:pt x="5506974" y="1594612"/>
                  </a:cubicBezTo>
                  <a:cubicBezTo>
                    <a:pt x="5541010" y="1581658"/>
                    <a:pt x="5529707" y="1620393"/>
                    <a:pt x="5571236" y="1608836"/>
                  </a:cubicBezTo>
                  <a:cubicBezTo>
                    <a:pt x="5554599" y="1641729"/>
                    <a:pt x="5599811" y="1597660"/>
                    <a:pt x="5587492" y="1652524"/>
                  </a:cubicBezTo>
                  <a:cubicBezTo>
                    <a:pt x="5590413" y="1654429"/>
                    <a:pt x="5593207" y="1656207"/>
                    <a:pt x="5596001" y="1657985"/>
                  </a:cubicBezTo>
                  <a:lnTo>
                    <a:pt x="5596255" y="1658112"/>
                  </a:lnTo>
                  <a:cubicBezTo>
                    <a:pt x="6176010" y="2027555"/>
                    <a:pt x="5979922" y="1133221"/>
                    <a:pt x="6009894" y="6462268"/>
                  </a:cubicBezTo>
                  <a:close/>
                  <a:moveTo>
                    <a:pt x="3613658" y="868807"/>
                  </a:moveTo>
                  <a:cubicBezTo>
                    <a:pt x="3613531" y="869188"/>
                    <a:pt x="3613150" y="869950"/>
                    <a:pt x="3612769" y="871347"/>
                  </a:cubicBezTo>
                  <a:cubicBezTo>
                    <a:pt x="3613150" y="870712"/>
                    <a:pt x="3613531" y="869950"/>
                    <a:pt x="3613658" y="868807"/>
                  </a:cubicBezTo>
                  <a:close/>
                  <a:moveTo>
                    <a:pt x="3684270" y="889762"/>
                  </a:moveTo>
                  <a:cubicBezTo>
                    <a:pt x="3683254" y="889000"/>
                    <a:pt x="3685159" y="890778"/>
                    <a:pt x="3685794" y="891794"/>
                  </a:cubicBezTo>
                  <a:cubicBezTo>
                    <a:pt x="3688588" y="891921"/>
                    <a:pt x="3692017" y="891921"/>
                    <a:pt x="3684270" y="889762"/>
                  </a:cubicBezTo>
                  <a:close/>
                  <a:moveTo>
                    <a:pt x="2471166" y="504698"/>
                  </a:moveTo>
                  <a:cubicBezTo>
                    <a:pt x="2463419" y="503555"/>
                    <a:pt x="2468880" y="504825"/>
                    <a:pt x="2471293" y="505333"/>
                  </a:cubicBezTo>
                  <a:cubicBezTo>
                    <a:pt x="2471166" y="504825"/>
                    <a:pt x="2471166" y="504317"/>
                    <a:pt x="2471166" y="504698"/>
                  </a:cubicBezTo>
                  <a:close/>
                </a:path>
              </a:pathLst>
            </a:custGeom>
            <a:blipFill>
              <a:blip r:embed="rId2"/>
              <a:stretch>
                <a:fillRect l="-55041" r="-1193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09650"/>
            <a:ext cx="3728143" cy="6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01/Extract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28622"/>
            <a:ext cx="17926162" cy="73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Looking at the available datasets, eventually settled on Sustainability as topic 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Kaggle API to download dataset</a:t>
            </a: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!pip install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import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[requires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username and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key]</a:t>
            </a: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import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kaggle.api.dataset_download_files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('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anshtanwar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/global-data-on-sustainable-energy', path='./data', unzip=True)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205067" y="-107311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11710" y="2871175"/>
            <a:ext cx="7117046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Transform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2088" y="5684268"/>
            <a:ext cx="9976290" cy="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50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and wrangled with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594154" y="3684792"/>
            <a:ext cx="7171680" cy="6189121"/>
          </a:xfrm>
          <a:custGeom>
            <a:avLst/>
            <a:gdLst/>
            <a:ahLst/>
            <a:cxnLst/>
            <a:rect l="l" t="t" r="r" b="b"/>
            <a:pathLst>
              <a:path w="7171680" h="6189121">
                <a:moveTo>
                  <a:pt x="0" y="0"/>
                </a:moveTo>
                <a:lnTo>
                  <a:pt x="7171679" y="0"/>
                </a:lnTo>
                <a:lnTo>
                  <a:pt x="7171679" y="6189122"/>
                </a:lnTo>
                <a:lnTo>
                  <a:pt x="0" y="618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" r="-53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1009650"/>
            <a:ext cx="9874969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Transform: Data normalization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154" y="2399988"/>
            <a:ext cx="7849064" cy="104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r>
              <a:rPr lang="en-US" sz="302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Merged columns from another source</a:t>
            </a:r>
          </a:p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r>
              <a:rPr lang="en-US" sz="302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Dropped unnecessary columns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1724" y="4644364"/>
            <a:ext cx="7957105" cy="268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Pandas dataFrame creation 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Mean Imputation method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Further clean by filling missing values with 0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isna.sum() to check for missing 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9874969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Transform: Data normalization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2219428"/>
            <a:ext cx="7849064" cy="745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endParaRPr lang="en-US" sz="2400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Used Pandas data-frame to read our data file.</a:t>
            </a:r>
          </a:p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Used Python to do the data cleaning by –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Dropping duplicate countries records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Map each country with respective country code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Identifying the columns with missing values, used mean imputation method to impute mean value in </a:t>
            </a:r>
            <a:r>
              <a:rPr lang="en-US" sz="2000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fields.  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However, excluded  two columns -Financial flows to developing countries (US $) and Renewables (% equivalent primary energy) because the values in these columns are </a:t>
            </a:r>
            <a:r>
              <a:rPr lang="en-US" sz="2000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only for developed countries that do not receive financial aid</a:t>
            </a:r>
          </a:p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endParaRPr lang="en-US" sz="1400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B2ED93-A468-5857-3776-506D0791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19428"/>
            <a:ext cx="6748169" cy="4049356"/>
          </a:xfrm>
          <a:prstGeom prst="rect">
            <a:avLst/>
          </a:prstGeom>
        </p:spPr>
      </p:pic>
      <p:pic>
        <p:nvPicPr>
          <p:cNvPr id="16" name="Picture 15" descr="A green and red bar graph&#10;&#10;Description automatically generated">
            <a:extLst>
              <a:ext uri="{FF2B5EF4-FFF2-40B4-BE49-F238E27FC236}">
                <a16:creationId xmlns:a16="http://schemas.microsoft.com/office/drawing/2014/main" id="{1FA96292-D7D9-2F4F-72B8-EA9F4BF0C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6348648"/>
            <a:ext cx="7391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2D657889-0F22-49F3-85BE-FC0930C50AA4}">
  <we:reference id="wa200004798" version="1.0.1.0" store="en-US" storeType="OMEX"/>
  <we:alternateReferences>
    <we:reference id="WA200004798" version="1.0.1.0" store="" storeType="OMEX"/>
  </we:alternateReferences>
  <we:properties>
    <we:property name="embedUrl" value="&quot;\&quot;https://public.tableau.com/views/GlobalSustainability_17244000995580/JDEinterimproject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JDEinterimproject\&quot;,\&quot;dashboard\&quot;:\&quot;GlobalSustainability_17244000995580\&quot;,\&quot;tabs\&quot;:true,\&quot;toolbar\&quot;:true}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0098A039CFF3438E4134C551307811" ma:contentTypeVersion="10" ma:contentTypeDescription="Create a new document." ma:contentTypeScope="" ma:versionID="c0a14140b8b41e8cab982105857e7898">
  <xsd:schema xmlns:xsd="http://www.w3.org/2001/XMLSchema" xmlns:xs="http://www.w3.org/2001/XMLSchema" xmlns:p="http://schemas.microsoft.com/office/2006/metadata/properties" xmlns:ns2="40915e85-1b18-45a2-8511-07bf10d444e1" targetNamespace="http://schemas.microsoft.com/office/2006/metadata/properties" ma:root="true" ma:fieldsID="f855b1c603318ee66273c7925b4d726e" ns2:_="">
    <xsd:import namespace="40915e85-1b18-45a2-8511-07bf10d444e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15e85-1b18-45a2-8511-07bf10d444e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45bf55a-4f35-4525-96d9-1748649c08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915e85-1b18-45a2-8511-07bf10d444e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1B53F2-F645-467A-98D3-66CE9B21B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6379C4-B33E-4629-83E3-2EBB1A3EA841}">
  <ds:schemaRefs>
    <ds:schemaRef ds:uri="40915e85-1b18-45a2-8511-07bf10d444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396208-62E7-41CE-8AC9-FC81C695A6BB}">
  <ds:schemaRefs>
    <ds:schemaRef ds:uri="40915e85-1b18-45a2-8511-07bf10d444e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Sustainability modern presentation</dc:title>
  <dc:creator>Anjali B</dc:creator>
  <cp:revision>96</cp:revision>
  <dcterms:created xsi:type="dcterms:W3CDTF">2006-08-16T00:00:00Z</dcterms:created>
  <dcterms:modified xsi:type="dcterms:W3CDTF">2024-08-30T01:30:49Z</dcterms:modified>
  <dc:identifier>DAGO7oX899g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0x010100AA0098A039CFF3438E4134C551307811</vt:lpwstr>
  </property>
  <property fmtid="{D5CDD505-2E9C-101B-9397-08002B2CF9AE}" pid="3" name="MediaServiceImageTags">
    <vt:lpwstr/>
  </property>
</Properties>
</file>